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404" r:id="rId2"/>
    <p:sldId id="276" r:id="rId3"/>
    <p:sldId id="401" r:id="rId4"/>
    <p:sldId id="256" r:id="rId5"/>
    <p:sldId id="290" r:id="rId6"/>
    <p:sldId id="429" r:id="rId7"/>
    <p:sldId id="432" r:id="rId8"/>
    <p:sldId id="431" r:id="rId9"/>
    <p:sldId id="445" r:id="rId10"/>
    <p:sldId id="380" r:id="rId11"/>
    <p:sldId id="446" r:id="rId12"/>
    <p:sldId id="447" r:id="rId13"/>
    <p:sldId id="448" r:id="rId14"/>
    <p:sldId id="449" r:id="rId15"/>
    <p:sldId id="450" r:id="rId16"/>
    <p:sldId id="451" r:id="rId17"/>
    <p:sldId id="452" r:id="rId18"/>
    <p:sldId id="453" r:id="rId19"/>
    <p:sldId id="454" r:id="rId20"/>
    <p:sldId id="455" r:id="rId21"/>
    <p:sldId id="456" r:id="rId22"/>
    <p:sldId id="460" r:id="rId23"/>
    <p:sldId id="457" r:id="rId24"/>
    <p:sldId id="458" r:id="rId25"/>
    <p:sldId id="459" r:id="rId26"/>
    <p:sldId id="461" r:id="rId27"/>
    <p:sldId id="462" r:id="rId28"/>
    <p:sldId id="463" r:id="rId29"/>
    <p:sldId id="464" r:id="rId30"/>
    <p:sldId id="465" r:id="rId31"/>
    <p:sldId id="466" r:id="rId32"/>
    <p:sldId id="467" r:id="rId33"/>
    <p:sldId id="471" r:id="rId34"/>
    <p:sldId id="473" r:id="rId35"/>
    <p:sldId id="470" r:id="rId36"/>
    <p:sldId id="472" r:id="rId37"/>
    <p:sldId id="430" r:id="rId38"/>
    <p:sldId id="375" r:id="rId39"/>
    <p:sldId id="261" r:id="rId40"/>
    <p:sldId id="42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DA55C-A2F3-47F4-99F2-25579908D8CC}" v="32" dt="2025-03-19T13:20:1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35"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na Searcy-Martin" userId="289674bc-641b-45b2-a26a-1a77cafb67c6" providerId="ADAL" clId="{2B0DA55C-A2F3-47F4-99F2-25579908D8CC}"/>
    <pc:docChg chg="undo custSel addSld delSld modSld sldOrd">
      <pc:chgData name="Solina Searcy-Martin" userId="289674bc-641b-45b2-a26a-1a77cafb67c6" providerId="ADAL" clId="{2B0DA55C-A2F3-47F4-99F2-25579908D8CC}" dt="2025-03-27T17:18:29.171" v="6833" actId="20577"/>
      <pc:docMkLst>
        <pc:docMk/>
      </pc:docMkLst>
      <pc:sldChg chg="modSp mod ord">
        <pc:chgData name="Solina Searcy-Martin" userId="289674bc-641b-45b2-a26a-1a77cafb67c6" providerId="ADAL" clId="{2B0DA55C-A2F3-47F4-99F2-25579908D8CC}" dt="2025-02-27T14:48:15.117" v="1761" actId="14100"/>
        <pc:sldMkLst>
          <pc:docMk/>
          <pc:sldMk cId="3978268315" sldId="256"/>
        </pc:sldMkLst>
        <pc:spChg chg="mod">
          <ac:chgData name="Solina Searcy-Martin" userId="289674bc-641b-45b2-a26a-1a77cafb67c6" providerId="ADAL" clId="{2B0DA55C-A2F3-47F4-99F2-25579908D8CC}" dt="2025-02-27T14:48:04.786" v="1760" actId="27636"/>
          <ac:spMkLst>
            <pc:docMk/>
            <pc:sldMk cId="3978268315" sldId="256"/>
            <ac:spMk id="3" creationId="{DE174A08-AB6D-BE5C-1464-7CC98CB620AE}"/>
          </ac:spMkLst>
        </pc:spChg>
        <pc:picChg chg="mod">
          <ac:chgData name="Solina Searcy-Martin" userId="289674bc-641b-45b2-a26a-1a77cafb67c6" providerId="ADAL" clId="{2B0DA55C-A2F3-47F4-99F2-25579908D8CC}" dt="2025-02-27T14:48:15.117" v="1761" actId="14100"/>
          <ac:picMkLst>
            <pc:docMk/>
            <pc:sldMk cId="3978268315" sldId="256"/>
            <ac:picMk id="5" creationId="{B49C2E3E-816A-FCF8-0641-2C2584BBAC22}"/>
          </ac:picMkLst>
        </pc:picChg>
      </pc:sldChg>
      <pc:sldChg chg="ord">
        <pc:chgData name="Solina Searcy-Martin" userId="289674bc-641b-45b2-a26a-1a77cafb67c6" providerId="ADAL" clId="{2B0DA55C-A2F3-47F4-99F2-25579908D8CC}" dt="2025-03-03T17:40:16.695" v="4977"/>
        <pc:sldMkLst>
          <pc:docMk/>
          <pc:sldMk cId="492954991" sldId="261"/>
        </pc:sldMkLst>
      </pc:sldChg>
      <pc:sldChg chg="addSp delSp modSp mod modNotesTx">
        <pc:chgData name="Solina Searcy-Martin" userId="289674bc-641b-45b2-a26a-1a77cafb67c6" providerId="ADAL" clId="{2B0DA55C-A2F3-47F4-99F2-25579908D8CC}" dt="2025-03-19T13:27:53.806" v="6724" actId="255"/>
        <pc:sldMkLst>
          <pc:docMk/>
          <pc:sldMk cId="2478915156" sldId="276"/>
        </pc:sldMkLst>
        <pc:spChg chg="add mod">
          <ac:chgData name="Solina Searcy-Martin" userId="289674bc-641b-45b2-a26a-1a77cafb67c6" providerId="ADAL" clId="{2B0DA55C-A2F3-47F4-99F2-25579908D8CC}" dt="2025-03-19T13:27:53.806" v="6724" actId="255"/>
          <ac:spMkLst>
            <pc:docMk/>
            <pc:sldMk cId="2478915156" sldId="276"/>
            <ac:spMk id="9" creationId="{2C28F061-1508-6C95-FB89-9ADBE2FB3AE6}"/>
          </ac:spMkLst>
        </pc:spChg>
      </pc:sldChg>
      <pc:sldChg chg="addSp delSp modSp mod ord setBg modNotesTx">
        <pc:chgData name="Solina Searcy-Martin" userId="289674bc-641b-45b2-a26a-1a77cafb67c6" providerId="ADAL" clId="{2B0DA55C-A2F3-47F4-99F2-25579908D8CC}" dt="2025-03-05T18:53:05.544" v="5293" actId="20577"/>
        <pc:sldMkLst>
          <pc:docMk/>
          <pc:sldMk cId="3089389071" sldId="290"/>
        </pc:sldMkLst>
        <pc:spChg chg="mod">
          <ac:chgData name="Solina Searcy-Martin" userId="289674bc-641b-45b2-a26a-1a77cafb67c6" providerId="ADAL" clId="{2B0DA55C-A2F3-47F4-99F2-25579908D8CC}" dt="2025-02-27T14:49:39.911" v="1771" actId="14100"/>
          <ac:spMkLst>
            <pc:docMk/>
            <pc:sldMk cId="3089389071" sldId="290"/>
            <ac:spMk id="2" creationId="{6B1D9D42-64D2-474A-B01D-85986C521195}"/>
          </ac:spMkLst>
        </pc:spChg>
        <pc:spChg chg="mod">
          <ac:chgData name="Solina Searcy-Martin" userId="289674bc-641b-45b2-a26a-1a77cafb67c6" providerId="ADAL" clId="{2B0DA55C-A2F3-47F4-99F2-25579908D8CC}" dt="2025-02-27T14:48:50.972" v="1765" actId="5793"/>
          <ac:spMkLst>
            <pc:docMk/>
            <pc:sldMk cId="3089389071" sldId="290"/>
            <ac:spMk id="3" creationId="{14D6D38D-D467-4E34-8157-001379A173E1}"/>
          </ac:spMkLst>
        </pc:spChg>
        <pc:spChg chg="mod ord">
          <ac:chgData name="Solina Searcy-Martin" userId="289674bc-641b-45b2-a26a-1a77cafb67c6" providerId="ADAL" clId="{2B0DA55C-A2F3-47F4-99F2-25579908D8CC}" dt="2025-02-21T21:22:57.983" v="145" actId="26606"/>
          <ac:spMkLst>
            <pc:docMk/>
            <pc:sldMk cId="3089389071" sldId="290"/>
            <ac:spMk id="4" creationId="{5CB277DE-2009-4E5C-9EC1-53461A08F34B}"/>
          </ac:spMkLst>
        </pc:spChg>
        <pc:spChg chg="mod ord">
          <ac:chgData name="Solina Searcy-Martin" userId="289674bc-641b-45b2-a26a-1a77cafb67c6" providerId="ADAL" clId="{2B0DA55C-A2F3-47F4-99F2-25579908D8CC}" dt="2025-02-21T21:22:57.983" v="145" actId="26606"/>
          <ac:spMkLst>
            <pc:docMk/>
            <pc:sldMk cId="3089389071" sldId="290"/>
            <ac:spMk id="5" creationId="{F670BA34-38BE-4B90-B49D-64684877F9DE}"/>
          </ac:spMkLst>
        </pc:spChg>
        <pc:spChg chg="add">
          <ac:chgData name="Solina Searcy-Martin" userId="289674bc-641b-45b2-a26a-1a77cafb67c6" providerId="ADAL" clId="{2B0DA55C-A2F3-47F4-99F2-25579908D8CC}" dt="2025-02-21T21:22:57.983" v="145" actId="26606"/>
          <ac:spMkLst>
            <pc:docMk/>
            <pc:sldMk cId="3089389071" sldId="290"/>
            <ac:spMk id="18" creationId="{04812C46-200A-4DEB-A05E-3ED6C68C2387}"/>
          </ac:spMkLst>
        </pc:spChg>
        <pc:spChg chg="add">
          <ac:chgData name="Solina Searcy-Martin" userId="289674bc-641b-45b2-a26a-1a77cafb67c6" providerId="ADAL" clId="{2B0DA55C-A2F3-47F4-99F2-25579908D8CC}" dt="2025-02-21T21:22:57.983" v="145" actId="26606"/>
          <ac:spMkLst>
            <pc:docMk/>
            <pc:sldMk cId="3089389071" sldId="290"/>
            <ac:spMk id="20" creationId="{D1EA859B-E555-4109-94F3-6700E046E008}"/>
          </ac:spMkLst>
        </pc:spChg>
        <pc:picChg chg="add mod ord">
          <ac:chgData name="Solina Searcy-Martin" userId="289674bc-641b-45b2-a26a-1a77cafb67c6" providerId="ADAL" clId="{2B0DA55C-A2F3-47F4-99F2-25579908D8CC}" dt="2025-02-27T14:49:31.077" v="1768" actId="14100"/>
          <ac:picMkLst>
            <pc:docMk/>
            <pc:sldMk cId="3089389071" sldId="290"/>
            <ac:picMk id="7" creationId="{C71155E5-D91E-3E4F-838D-36A894D80A74}"/>
          </ac:picMkLst>
        </pc:picChg>
      </pc:sldChg>
      <pc:sldChg chg="addSp modSp mod ord modNotesTx">
        <pc:chgData name="Solina Searcy-Martin" userId="289674bc-641b-45b2-a26a-1a77cafb67c6" providerId="ADAL" clId="{2B0DA55C-A2F3-47F4-99F2-25579908D8CC}" dt="2025-03-19T13:27:13.424" v="6723" actId="20577"/>
        <pc:sldMkLst>
          <pc:docMk/>
          <pc:sldMk cId="2846296364" sldId="375"/>
        </pc:sldMkLst>
        <pc:spChg chg="mod">
          <ac:chgData name="Solina Searcy-Martin" userId="289674bc-641b-45b2-a26a-1a77cafb67c6" providerId="ADAL" clId="{2B0DA55C-A2F3-47F4-99F2-25579908D8CC}" dt="2025-03-03T15:10:06.996" v="4808" actId="14100"/>
          <ac:spMkLst>
            <pc:docMk/>
            <pc:sldMk cId="2846296364" sldId="375"/>
            <ac:spMk id="2" creationId="{B1F11F97-286D-47F0-886E-A4B3E85225A1}"/>
          </ac:spMkLst>
        </pc:spChg>
        <pc:spChg chg="mod">
          <ac:chgData name="Solina Searcy-Martin" userId="289674bc-641b-45b2-a26a-1a77cafb67c6" providerId="ADAL" clId="{2B0DA55C-A2F3-47F4-99F2-25579908D8CC}" dt="2025-03-19T13:26:47.437" v="6674" actId="20577"/>
          <ac:spMkLst>
            <pc:docMk/>
            <pc:sldMk cId="2846296364" sldId="375"/>
            <ac:spMk id="3" creationId="{30179342-F00C-4386-B00F-2CF63417DC44}"/>
          </ac:spMkLst>
        </pc:spChg>
        <pc:spChg chg="add mod">
          <ac:chgData name="Solina Searcy-Martin" userId="289674bc-641b-45b2-a26a-1a77cafb67c6" providerId="ADAL" clId="{2B0DA55C-A2F3-47F4-99F2-25579908D8CC}" dt="2025-03-10T15:57:27.545" v="6500" actId="20577"/>
          <ac:spMkLst>
            <pc:docMk/>
            <pc:sldMk cId="2846296364" sldId="375"/>
            <ac:spMk id="6" creationId="{38F5F0E9-9385-2B0B-FFC4-3498A300DADB}"/>
          </ac:spMkLst>
        </pc:spChg>
        <pc:picChg chg="mod">
          <ac:chgData name="Solina Searcy-Martin" userId="289674bc-641b-45b2-a26a-1a77cafb67c6" providerId="ADAL" clId="{2B0DA55C-A2F3-47F4-99F2-25579908D8CC}" dt="2025-02-26T20:33:03.595" v="1421" actId="1076"/>
          <ac:picMkLst>
            <pc:docMk/>
            <pc:sldMk cId="2846296364" sldId="375"/>
            <ac:picMk id="4" creationId="{0413FCE4-933E-9B67-00F8-3C577FA06DC8}"/>
          </ac:picMkLst>
        </pc:picChg>
      </pc:sldChg>
      <pc:sldChg chg="addSp modSp mod modNotesTx">
        <pc:chgData name="Solina Searcy-Martin" userId="289674bc-641b-45b2-a26a-1a77cafb67c6" providerId="ADAL" clId="{2B0DA55C-A2F3-47F4-99F2-25579908D8CC}" dt="2025-02-26T20:35:46.596" v="1520" actId="5793"/>
        <pc:sldMkLst>
          <pc:docMk/>
          <pc:sldMk cId="3228792263" sldId="380"/>
        </pc:sldMkLst>
        <pc:spChg chg="mod">
          <ac:chgData name="Solina Searcy-Martin" userId="289674bc-641b-45b2-a26a-1a77cafb67c6" providerId="ADAL" clId="{2B0DA55C-A2F3-47F4-99F2-25579908D8CC}" dt="2025-02-26T20:34:06.997" v="1431" actId="14100"/>
          <ac:spMkLst>
            <pc:docMk/>
            <pc:sldMk cId="3228792263" sldId="380"/>
            <ac:spMk id="5" creationId="{F670BA34-38BE-4B90-B49D-64684877F9DE}"/>
          </ac:spMkLst>
        </pc:spChg>
        <pc:spChg chg="mod">
          <ac:chgData name="Solina Searcy-Martin" userId="289674bc-641b-45b2-a26a-1a77cafb67c6" providerId="ADAL" clId="{2B0DA55C-A2F3-47F4-99F2-25579908D8CC}" dt="2025-02-26T20:34:44.623" v="1450" actId="20577"/>
          <ac:spMkLst>
            <pc:docMk/>
            <pc:sldMk cId="3228792263" sldId="380"/>
            <ac:spMk id="7" creationId="{F594C287-F323-453F-B3AC-90CB4A98BE93}"/>
          </ac:spMkLst>
        </pc:spChg>
        <pc:picChg chg="add mod">
          <ac:chgData name="Solina Searcy-Martin" userId="289674bc-641b-45b2-a26a-1a77cafb67c6" providerId="ADAL" clId="{2B0DA55C-A2F3-47F4-99F2-25579908D8CC}" dt="2025-02-26T20:33:57.018" v="1428" actId="14100"/>
          <ac:picMkLst>
            <pc:docMk/>
            <pc:sldMk cId="3228792263" sldId="380"/>
            <ac:picMk id="8" creationId="{BFE094D9-8815-2FFA-0CCC-0E60CC85E8A4}"/>
          </ac:picMkLst>
        </pc:picChg>
      </pc:sldChg>
      <pc:sldChg chg="del ord">
        <pc:chgData name="Solina Searcy-Martin" userId="289674bc-641b-45b2-a26a-1a77cafb67c6" providerId="ADAL" clId="{2B0DA55C-A2F3-47F4-99F2-25579908D8CC}" dt="2025-03-03T15:10:24.379" v="4809" actId="2696"/>
        <pc:sldMkLst>
          <pc:docMk/>
          <pc:sldMk cId="1867292555" sldId="396"/>
        </pc:sldMkLst>
      </pc:sldChg>
      <pc:sldChg chg="modSp mod ord modNotesTx">
        <pc:chgData name="Solina Searcy-Martin" userId="289674bc-641b-45b2-a26a-1a77cafb67c6" providerId="ADAL" clId="{2B0DA55C-A2F3-47F4-99F2-25579908D8CC}" dt="2025-03-05T18:51:09.565" v="5287" actId="14100"/>
        <pc:sldMkLst>
          <pc:docMk/>
          <pc:sldMk cId="3058607096" sldId="401"/>
        </pc:sldMkLst>
        <pc:spChg chg="mod">
          <ac:chgData name="Solina Searcy-Martin" userId="289674bc-641b-45b2-a26a-1a77cafb67c6" providerId="ADAL" clId="{2B0DA55C-A2F3-47F4-99F2-25579908D8CC}" dt="2025-03-05T18:51:03.667" v="5285" actId="14100"/>
          <ac:spMkLst>
            <pc:docMk/>
            <pc:sldMk cId="3058607096" sldId="401"/>
            <ac:spMk id="3" creationId="{A8099C05-3B5F-4C98-A53E-7C4D02BCB681}"/>
          </ac:spMkLst>
        </pc:spChg>
        <pc:spChg chg="mod">
          <ac:chgData name="Solina Searcy-Martin" userId="289674bc-641b-45b2-a26a-1a77cafb67c6" providerId="ADAL" clId="{2B0DA55C-A2F3-47F4-99F2-25579908D8CC}" dt="2025-02-26T20:14:55.004" v="1307" actId="14100"/>
          <ac:spMkLst>
            <pc:docMk/>
            <pc:sldMk cId="3058607096" sldId="401"/>
            <ac:spMk id="4" creationId="{FAB27C03-86DA-D283-977C-CD9DB958CA0B}"/>
          </ac:spMkLst>
        </pc:spChg>
        <pc:picChg chg="mod">
          <ac:chgData name="Solina Searcy-Martin" userId="289674bc-641b-45b2-a26a-1a77cafb67c6" providerId="ADAL" clId="{2B0DA55C-A2F3-47F4-99F2-25579908D8CC}" dt="2025-03-05T18:51:09.565" v="5287" actId="14100"/>
          <ac:picMkLst>
            <pc:docMk/>
            <pc:sldMk cId="3058607096" sldId="401"/>
            <ac:picMk id="5" creationId="{B1448E28-A1E0-4518-BE2B-0DE3F59C7336}"/>
          </ac:picMkLst>
        </pc:picChg>
        <pc:picChg chg="mod">
          <ac:chgData name="Solina Searcy-Martin" userId="289674bc-641b-45b2-a26a-1a77cafb67c6" providerId="ADAL" clId="{2B0DA55C-A2F3-47F4-99F2-25579908D8CC}" dt="2025-02-26T20:15:06.940" v="1309" actId="14100"/>
          <ac:picMkLst>
            <pc:docMk/>
            <pc:sldMk cId="3058607096" sldId="401"/>
            <ac:picMk id="6" creationId="{E6BBB2AF-6126-4ABB-C821-62D29E6FEB83}"/>
          </ac:picMkLst>
        </pc:picChg>
      </pc:sldChg>
      <pc:sldChg chg="addSp modSp mod">
        <pc:chgData name="Solina Searcy-Martin" userId="289674bc-641b-45b2-a26a-1a77cafb67c6" providerId="ADAL" clId="{2B0DA55C-A2F3-47F4-99F2-25579908D8CC}" dt="2025-02-26T20:12:47.296" v="1303" actId="14100"/>
        <pc:sldMkLst>
          <pc:docMk/>
          <pc:sldMk cId="1057483561" sldId="404"/>
        </pc:sldMkLst>
        <pc:spChg chg="add mod">
          <ac:chgData name="Solina Searcy-Martin" userId="289674bc-641b-45b2-a26a-1a77cafb67c6" providerId="ADAL" clId="{2B0DA55C-A2F3-47F4-99F2-25579908D8CC}" dt="2025-02-26T20:12:47.296" v="1303" actId="14100"/>
          <ac:spMkLst>
            <pc:docMk/>
            <pc:sldMk cId="1057483561" sldId="404"/>
            <ac:spMk id="6" creationId="{D8AB0EE2-88C4-710C-43BC-C49ECFE0B71A}"/>
          </ac:spMkLst>
        </pc:spChg>
      </pc:sldChg>
      <pc:sldChg chg="addSp modSp del mod modNotesTx">
        <pc:chgData name="Solina Searcy-Martin" userId="289674bc-641b-45b2-a26a-1a77cafb67c6" providerId="ADAL" clId="{2B0DA55C-A2F3-47F4-99F2-25579908D8CC}" dt="2025-02-26T20:32:36.362" v="1415" actId="47"/>
        <pc:sldMkLst>
          <pc:docMk/>
          <pc:sldMk cId="2599746969" sldId="406"/>
        </pc:sldMkLst>
      </pc:sldChg>
      <pc:sldChg chg="addSp modSp mod modNotesTx">
        <pc:chgData name="Solina Searcy-Martin" userId="289674bc-641b-45b2-a26a-1a77cafb67c6" providerId="ADAL" clId="{2B0DA55C-A2F3-47F4-99F2-25579908D8CC}" dt="2025-03-10T16:31:51.570" v="6521" actId="6549"/>
        <pc:sldMkLst>
          <pc:docMk/>
          <pc:sldMk cId="789368132" sldId="428"/>
        </pc:sldMkLst>
        <pc:spChg chg="add mod">
          <ac:chgData name="Solina Searcy-Martin" userId="289674bc-641b-45b2-a26a-1a77cafb67c6" providerId="ADAL" clId="{2B0DA55C-A2F3-47F4-99F2-25579908D8CC}" dt="2025-03-10T16:31:51.570" v="6521" actId="6549"/>
          <ac:spMkLst>
            <pc:docMk/>
            <pc:sldMk cId="789368132" sldId="428"/>
            <ac:spMk id="7" creationId="{C627EDE6-53E3-9067-A79B-4D16E99DF622}"/>
          </ac:spMkLst>
        </pc:spChg>
      </pc:sldChg>
      <pc:sldChg chg="ord modNotesTx">
        <pc:chgData name="Solina Searcy-Martin" userId="289674bc-641b-45b2-a26a-1a77cafb67c6" providerId="ADAL" clId="{2B0DA55C-A2F3-47F4-99F2-25579908D8CC}" dt="2025-03-05T19:17:54.302" v="5646" actId="6549"/>
        <pc:sldMkLst>
          <pc:docMk/>
          <pc:sldMk cId="2581748028" sldId="429"/>
        </pc:sldMkLst>
      </pc:sldChg>
      <pc:sldChg chg="modNotesTx">
        <pc:chgData name="Solina Searcy-Martin" userId="289674bc-641b-45b2-a26a-1a77cafb67c6" providerId="ADAL" clId="{2B0DA55C-A2F3-47F4-99F2-25579908D8CC}" dt="2025-03-03T17:11:21.755" v="4940" actId="20577"/>
        <pc:sldMkLst>
          <pc:docMk/>
          <pc:sldMk cId="508486107" sldId="430"/>
        </pc:sldMkLst>
      </pc:sldChg>
      <pc:sldChg chg="addSp delSp modSp mod ord modNotesTx">
        <pc:chgData name="Solina Searcy-Martin" userId="289674bc-641b-45b2-a26a-1a77cafb67c6" providerId="ADAL" clId="{2B0DA55C-A2F3-47F4-99F2-25579908D8CC}" dt="2025-03-19T15:03:20.758" v="6733" actId="20577"/>
        <pc:sldMkLst>
          <pc:docMk/>
          <pc:sldMk cId="878707112" sldId="431"/>
        </pc:sldMkLst>
        <pc:spChg chg="mod">
          <ac:chgData name="Solina Searcy-Martin" userId="289674bc-641b-45b2-a26a-1a77cafb67c6" providerId="ADAL" clId="{2B0DA55C-A2F3-47F4-99F2-25579908D8CC}" dt="2025-03-03T13:48:07.736" v="2778" actId="14100"/>
          <ac:spMkLst>
            <pc:docMk/>
            <pc:sldMk cId="878707112" sldId="431"/>
            <ac:spMk id="2" creationId="{0A2AA19F-0412-80C9-76F8-2FA305A8F36A}"/>
          </ac:spMkLst>
        </pc:spChg>
        <pc:spChg chg="mod">
          <ac:chgData name="Solina Searcy-Martin" userId="289674bc-641b-45b2-a26a-1a77cafb67c6" providerId="ADAL" clId="{2B0DA55C-A2F3-47F4-99F2-25579908D8CC}" dt="2025-03-03T13:49:13.932" v="2825" actId="6549"/>
          <ac:spMkLst>
            <pc:docMk/>
            <pc:sldMk cId="878707112" sldId="431"/>
            <ac:spMk id="3" creationId="{33D9221F-A9CE-79E1-C99B-8CB717B45BD1}"/>
          </ac:spMkLst>
        </pc:spChg>
        <pc:picChg chg="mod">
          <ac:chgData name="Solina Searcy-Martin" userId="289674bc-641b-45b2-a26a-1a77cafb67c6" providerId="ADAL" clId="{2B0DA55C-A2F3-47F4-99F2-25579908D8CC}" dt="2025-03-03T13:48:21.488" v="2779" actId="1076"/>
          <ac:picMkLst>
            <pc:docMk/>
            <pc:sldMk cId="878707112" sldId="431"/>
            <ac:picMk id="4" creationId="{28AAF298-6361-FDFA-40C1-60CCB8C5E93C}"/>
          </ac:picMkLst>
        </pc:picChg>
        <pc:picChg chg="add mod">
          <ac:chgData name="Solina Searcy-Martin" userId="289674bc-641b-45b2-a26a-1a77cafb67c6" providerId="ADAL" clId="{2B0DA55C-A2F3-47F4-99F2-25579908D8CC}" dt="2025-03-03T14:00:46.554" v="3215" actId="14100"/>
          <ac:picMkLst>
            <pc:docMk/>
            <pc:sldMk cId="878707112" sldId="431"/>
            <ac:picMk id="7" creationId="{A6EA4DD8-5EFE-C411-9F74-BF92261F63C9}"/>
          </ac:picMkLst>
        </pc:picChg>
      </pc:sldChg>
      <pc:sldChg chg="addSp delSp modSp mod ord modNotesTx">
        <pc:chgData name="Solina Searcy-Martin" userId="289674bc-641b-45b2-a26a-1a77cafb67c6" providerId="ADAL" clId="{2B0DA55C-A2F3-47F4-99F2-25579908D8CC}" dt="2025-03-19T15:05:17.882" v="6823" actId="33524"/>
        <pc:sldMkLst>
          <pc:docMk/>
          <pc:sldMk cId="3300196424" sldId="432"/>
        </pc:sldMkLst>
        <pc:spChg chg="mod">
          <ac:chgData name="Solina Searcy-Martin" userId="289674bc-641b-45b2-a26a-1a77cafb67c6" providerId="ADAL" clId="{2B0DA55C-A2F3-47F4-99F2-25579908D8CC}" dt="2025-02-28T15:25:43.781" v="2625" actId="14100"/>
          <ac:spMkLst>
            <pc:docMk/>
            <pc:sldMk cId="3300196424" sldId="432"/>
            <ac:spMk id="2" creationId="{7ADE3F07-CC32-B8D3-E745-7EE827174ECC}"/>
          </ac:spMkLst>
        </pc:spChg>
        <pc:picChg chg="mod">
          <ac:chgData name="Solina Searcy-Martin" userId="289674bc-641b-45b2-a26a-1a77cafb67c6" providerId="ADAL" clId="{2B0DA55C-A2F3-47F4-99F2-25579908D8CC}" dt="2025-02-28T15:23:58.850" v="2567" actId="14100"/>
          <ac:picMkLst>
            <pc:docMk/>
            <pc:sldMk cId="3300196424" sldId="432"/>
            <ac:picMk id="4" creationId="{C8C6421B-ADB3-FDDB-EAEA-1F3DAEFCE136}"/>
          </ac:picMkLst>
        </pc:picChg>
        <pc:picChg chg="add mod">
          <ac:chgData name="Solina Searcy-Martin" userId="289674bc-641b-45b2-a26a-1a77cafb67c6" providerId="ADAL" clId="{2B0DA55C-A2F3-47F4-99F2-25579908D8CC}" dt="2025-03-03T13:46:23.037" v="2772" actId="14100"/>
          <ac:picMkLst>
            <pc:docMk/>
            <pc:sldMk cId="3300196424" sldId="432"/>
            <ac:picMk id="7" creationId="{6DFF6CAA-5A6C-7EC1-DE49-3CF013325A9C}"/>
          </ac:picMkLst>
        </pc:picChg>
      </pc:sldChg>
      <pc:sldChg chg="modSp del mod ord">
        <pc:chgData name="Solina Searcy-Martin" userId="289674bc-641b-45b2-a26a-1a77cafb67c6" providerId="ADAL" clId="{2B0DA55C-A2F3-47F4-99F2-25579908D8CC}" dt="2025-03-03T15:05:47.472" v="4764" actId="2696"/>
        <pc:sldMkLst>
          <pc:docMk/>
          <pc:sldMk cId="259295998" sldId="443"/>
        </pc:sldMkLst>
      </pc:sldChg>
      <pc:sldChg chg="addSp delSp modSp del mod setBg">
        <pc:chgData name="Solina Searcy-Martin" userId="289674bc-641b-45b2-a26a-1a77cafb67c6" providerId="ADAL" clId="{2B0DA55C-A2F3-47F4-99F2-25579908D8CC}" dt="2025-02-21T21:24:07.259" v="156" actId="2696"/>
        <pc:sldMkLst>
          <pc:docMk/>
          <pc:sldMk cId="46214457" sldId="444"/>
        </pc:sldMkLst>
      </pc:sldChg>
      <pc:sldChg chg="modSp new mod modNotesTx">
        <pc:chgData name="Solina Searcy-Martin" userId="289674bc-641b-45b2-a26a-1a77cafb67c6" providerId="ADAL" clId="{2B0DA55C-A2F3-47F4-99F2-25579908D8CC}" dt="2025-03-05T19:30:29.880" v="5674" actId="20577"/>
        <pc:sldMkLst>
          <pc:docMk/>
          <pc:sldMk cId="1040135607" sldId="446"/>
        </pc:sldMkLst>
        <pc:spChg chg="mod">
          <ac:chgData name="Solina Searcy-Martin" userId="289674bc-641b-45b2-a26a-1a77cafb67c6" providerId="ADAL" clId="{2B0DA55C-A2F3-47F4-99F2-25579908D8CC}" dt="2025-02-24T18:24:55.817" v="503" actId="122"/>
          <ac:spMkLst>
            <pc:docMk/>
            <pc:sldMk cId="1040135607" sldId="446"/>
            <ac:spMk id="2" creationId="{EF3D2149-A93D-DD9B-7140-2EAB5635D5B8}"/>
          </ac:spMkLst>
        </pc:spChg>
        <pc:spChg chg="mod">
          <ac:chgData name="Solina Searcy-Martin" userId="289674bc-641b-45b2-a26a-1a77cafb67c6" providerId="ADAL" clId="{2B0DA55C-A2F3-47F4-99F2-25579908D8CC}" dt="2025-02-26T20:43:13.467" v="1523" actId="255"/>
          <ac:spMkLst>
            <pc:docMk/>
            <pc:sldMk cId="1040135607" sldId="446"/>
            <ac:spMk id="3" creationId="{6FB6CF3F-EC13-EF1B-1DDF-4F4A947A7567}"/>
          </ac:spMkLst>
        </pc:spChg>
      </pc:sldChg>
      <pc:sldChg chg="modSp new mod modNotesTx">
        <pc:chgData name="Solina Searcy-Martin" userId="289674bc-641b-45b2-a26a-1a77cafb67c6" providerId="ADAL" clId="{2B0DA55C-A2F3-47F4-99F2-25579908D8CC}" dt="2025-03-05T19:30:56.304" v="5697" actId="6549"/>
        <pc:sldMkLst>
          <pc:docMk/>
          <pc:sldMk cId="2705130737" sldId="447"/>
        </pc:sldMkLst>
        <pc:spChg chg="mod">
          <ac:chgData name="Solina Searcy-Martin" userId="289674bc-641b-45b2-a26a-1a77cafb67c6" providerId="ADAL" clId="{2B0DA55C-A2F3-47F4-99F2-25579908D8CC}" dt="2025-03-05T19:04:55.584" v="5637" actId="6549"/>
          <ac:spMkLst>
            <pc:docMk/>
            <pc:sldMk cId="2705130737" sldId="447"/>
            <ac:spMk id="2" creationId="{8FCB564F-116B-A5B4-0988-930C8CB0AFA8}"/>
          </ac:spMkLst>
        </pc:spChg>
        <pc:spChg chg="mod">
          <ac:chgData name="Solina Searcy-Martin" userId="289674bc-641b-45b2-a26a-1a77cafb67c6" providerId="ADAL" clId="{2B0DA55C-A2F3-47F4-99F2-25579908D8CC}" dt="2025-03-03T14:29:46.481" v="3675" actId="20577"/>
          <ac:spMkLst>
            <pc:docMk/>
            <pc:sldMk cId="2705130737" sldId="447"/>
            <ac:spMk id="3" creationId="{63B9E7B9-57EB-B088-5E6E-A17797BD4A09}"/>
          </ac:spMkLst>
        </pc:spChg>
      </pc:sldChg>
      <pc:sldChg chg="modSp new mod modNotesTx">
        <pc:chgData name="Solina Searcy-Martin" userId="289674bc-641b-45b2-a26a-1a77cafb67c6" providerId="ADAL" clId="{2B0DA55C-A2F3-47F4-99F2-25579908D8CC}" dt="2025-03-05T19:32:14.783" v="5706" actId="6549"/>
        <pc:sldMkLst>
          <pc:docMk/>
          <pc:sldMk cId="506244391" sldId="448"/>
        </pc:sldMkLst>
        <pc:spChg chg="mod">
          <ac:chgData name="Solina Searcy-Martin" userId="289674bc-641b-45b2-a26a-1a77cafb67c6" providerId="ADAL" clId="{2B0DA55C-A2F3-47F4-99F2-25579908D8CC}" dt="2025-02-24T18:27:15.209" v="543" actId="255"/>
          <ac:spMkLst>
            <pc:docMk/>
            <pc:sldMk cId="506244391" sldId="448"/>
            <ac:spMk id="2" creationId="{E23CD455-EB63-727A-ED29-BB2AD60FE11F}"/>
          </ac:spMkLst>
        </pc:spChg>
        <pc:spChg chg="mod">
          <ac:chgData name="Solina Searcy-Martin" userId="289674bc-641b-45b2-a26a-1a77cafb67c6" providerId="ADAL" clId="{2B0DA55C-A2F3-47F4-99F2-25579908D8CC}" dt="2025-03-05T19:32:14.783" v="5706" actId="6549"/>
          <ac:spMkLst>
            <pc:docMk/>
            <pc:sldMk cId="506244391" sldId="448"/>
            <ac:spMk id="3" creationId="{C33D73B7-2A50-FC28-BA5C-527562207884}"/>
          </ac:spMkLst>
        </pc:spChg>
      </pc:sldChg>
      <pc:sldChg chg="modSp new mod modNotesTx">
        <pc:chgData name="Solina Searcy-Martin" userId="289674bc-641b-45b2-a26a-1a77cafb67c6" providerId="ADAL" clId="{2B0DA55C-A2F3-47F4-99F2-25579908D8CC}" dt="2025-03-05T19:28:59.398" v="5663" actId="20577"/>
        <pc:sldMkLst>
          <pc:docMk/>
          <pc:sldMk cId="3558341660" sldId="449"/>
        </pc:sldMkLst>
        <pc:spChg chg="mod">
          <ac:chgData name="Solina Searcy-Martin" userId="289674bc-641b-45b2-a26a-1a77cafb67c6" providerId="ADAL" clId="{2B0DA55C-A2F3-47F4-99F2-25579908D8CC}" dt="2025-02-24T18:27:33.385" v="544" actId="255"/>
          <ac:spMkLst>
            <pc:docMk/>
            <pc:sldMk cId="3558341660" sldId="449"/>
            <ac:spMk id="2" creationId="{5EEAC341-9174-6391-462E-2E8B6D7BEDA3}"/>
          </ac:spMkLst>
        </pc:spChg>
        <pc:spChg chg="mod">
          <ac:chgData name="Solina Searcy-Martin" userId="289674bc-641b-45b2-a26a-1a77cafb67c6" providerId="ADAL" clId="{2B0DA55C-A2F3-47F4-99F2-25579908D8CC}" dt="2025-02-27T15:24:32.049" v="2136" actId="6549"/>
          <ac:spMkLst>
            <pc:docMk/>
            <pc:sldMk cId="3558341660" sldId="449"/>
            <ac:spMk id="3" creationId="{4BF8D9D8-AC5A-FFDC-F2CE-56A8354D212C}"/>
          </ac:spMkLst>
        </pc:spChg>
      </pc:sldChg>
      <pc:sldChg chg="modSp new mod modNotesTx">
        <pc:chgData name="Solina Searcy-Martin" userId="289674bc-641b-45b2-a26a-1a77cafb67c6" providerId="ADAL" clId="{2B0DA55C-A2F3-47F4-99F2-25579908D8CC}" dt="2025-03-05T19:29:17.984" v="5665" actId="20577"/>
        <pc:sldMkLst>
          <pc:docMk/>
          <pc:sldMk cId="186122610" sldId="450"/>
        </pc:sldMkLst>
        <pc:spChg chg="mod">
          <ac:chgData name="Solina Searcy-Martin" userId="289674bc-641b-45b2-a26a-1a77cafb67c6" providerId="ADAL" clId="{2B0DA55C-A2F3-47F4-99F2-25579908D8CC}" dt="2025-02-24T18:28:20.590" v="549" actId="255"/>
          <ac:spMkLst>
            <pc:docMk/>
            <pc:sldMk cId="186122610" sldId="450"/>
            <ac:spMk id="2" creationId="{9F38A889-C9AB-033E-ED8B-C0406C09B877}"/>
          </ac:spMkLst>
        </pc:spChg>
        <pc:spChg chg="mod">
          <ac:chgData name="Solina Searcy-Martin" userId="289674bc-641b-45b2-a26a-1a77cafb67c6" providerId="ADAL" clId="{2B0DA55C-A2F3-47F4-99F2-25579908D8CC}" dt="2025-02-25T21:54:15.164" v="879" actId="2711"/>
          <ac:spMkLst>
            <pc:docMk/>
            <pc:sldMk cId="186122610" sldId="450"/>
            <ac:spMk id="3" creationId="{20675957-9741-67E0-3842-A5B7FE9EE45E}"/>
          </ac:spMkLst>
        </pc:spChg>
      </pc:sldChg>
      <pc:sldChg chg="modSp new mod modNotesTx">
        <pc:chgData name="Solina Searcy-Martin" userId="289674bc-641b-45b2-a26a-1a77cafb67c6" providerId="ADAL" clId="{2B0DA55C-A2F3-47F4-99F2-25579908D8CC}" dt="2025-03-05T19:29:32.686" v="5667" actId="20577"/>
        <pc:sldMkLst>
          <pc:docMk/>
          <pc:sldMk cId="678259126" sldId="451"/>
        </pc:sldMkLst>
        <pc:spChg chg="mod">
          <ac:chgData name="Solina Searcy-Martin" userId="289674bc-641b-45b2-a26a-1a77cafb67c6" providerId="ADAL" clId="{2B0DA55C-A2F3-47F4-99F2-25579908D8CC}" dt="2025-02-24T18:28:50.764" v="555" actId="14100"/>
          <ac:spMkLst>
            <pc:docMk/>
            <pc:sldMk cId="678259126" sldId="451"/>
            <ac:spMk id="2" creationId="{27B1F333-8206-6107-6C70-4802022DAD0D}"/>
          </ac:spMkLst>
        </pc:spChg>
        <pc:spChg chg="mod">
          <ac:chgData name="Solina Searcy-Martin" userId="289674bc-641b-45b2-a26a-1a77cafb67c6" providerId="ADAL" clId="{2B0DA55C-A2F3-47F4-99F2-25579908D8CC}" dt="2025-02-28T21:18:05.011" v="2722" actId="6549"/>
          <ac:spMkLst>
            <pc:docMk/>
            <pc:sldMk cId="678259126" sldId="451"/>
            <ac:spMk id="3" creationId="{F762BC20-7195-AD33-C42B-7707AF64E218}"/>
          </ac:spMkLst>
        </pc:spChg>
      </pc:sldChg>
      <pc:sldChg chg="modSp new mod modNotesTx">
        <pc:chgData name="Solina Searcy-Martin" userId="289674bc-641b-45b2-a26a-1a77cafb67c6" providerId="ADAL" clId="{2B0DA55C-A2F3-47F4-99F2-25579908D8CC}" dt="2025-03-05T19:29:52.457" v="5670" actId="6549"/>
        <pc:sldMkLst>
          <pc:docMk/>
          <pc:sldMk cId="80441638" sldId="452"/>
        </pc:sldMkLst>
        <pc:spChg chg="mod">
          <ac:chgData name="Solina Searcy-Martin" userId="289674bc-641b-45b2-a26a-1a77cafb67c6" providerId="ADAL" clId="{2B0DA55C-A2F3-47F4-99F2-25579908D8CC}" dt="2025-02-24T18:29:16.522" v="560" actId="255"/>
          <ac:spMkLst>
            <pc:docMk/>
            <pc:sldMk cId="80441638" sldId="452"/>
            <ac:spMk id="2" creationId="{77421E74-4A7B-C5DB-6931-0C5389456125}"/>
          </ac:spMkLst>
        </pc:spChg>
        <pc:spChg chg="mod">
          <ac:chgData name="Solina Searcy-Martin" userId="289674bc-641b-45b2-a26a-1a77cafb67c6" providerId="ADAL" clId="{2B0DA55C-A2F3-47F4-99F2-25579908D8CC}" dt="2025-02-28T21:16:18.362" v="2702" actId="6549"/>
          <ac:spMkLst>
            <pc:docMk/>
            <pc:sldMk cId="80441638" sldId="452"/>
            <ac:spMk id="3" creationId="{F249768A-53EC-958C-8D28-3219E6BE239D}"/>
          </ac:spMkLst>
        </pc:spChg>
      </pc:sldChg>
      <pc:sldChg chg="modSp new mod modNotesTx">
        <pc:chgData name="Solina Searcy-Martin" userId="289674bc-641b-45b2-a26a-1a77cafb67c6" providerId="ADAL" clId="{2B0DA55C-A2F3-47F4-99F2-25579908D8CC}" dt="2025-03-05T19:30:04.596" v="5672" actId="20577"/>
        <pc:sldMkLst>
          <pc:docMk/>
          <pc:sldMk cId="1079200422" sldId="453"/>
        </pc:sldMkLst>
        <pc:spChg chg="mod">
          <ac:chgData name="Solina Searcy-Martin" userId="289674bc-641b-45b2-a26a-1a77cafb67c6" providerId="ADAL" clId="{2B0DA55C-A2F3-47F4-99F2-25579908D8CC}" dt="2025-02-24T18:29:49.367" v="565" actId="113"/>
          <ac:spMkLst>
            <pc:docMk/>
            <pc:sldMk cId="1079200422" sldId="453"/>
            <ac:spMk id="2" creationId="{8FB60A34-AFE0-B85E-A077-CC40A6BBDD86}"/>
          </ac:spMkLst>
        </pc:spChg>
        <pc:spChg chg="mod">
          <ac:chgData name="Solina Searcy-Martin" userId="289674bc-641b-45b2-a26a-1a77cafb67c6" providerId="ADAL" clId="{2B0DA55C-A2F3-47F4-99F2-25579908D8CC}" dt="2025-02-28T21:16:26.324" v="2707" actId="6549"/>
          <ac:spMkLst>
            <pc:docMk/>
            <pc:sldMk cId="1079200422" sldId="453"/>
            <ac:spMk id="3" creationId="{6577A179-C2F1-5DEF-4341-0E32828EC47A}"/>
          </ac:spMkLst>
        </pc:spChg>
      </pc:sldChg>
      <pc:sldChg chg="modSp new mod modNotesTx">
        <pc:chgData name="Solina Searcy-Martin" userId="289674bc-641b-45b2-a26a-1a77cafb67c6" providerId="ADAL" clId="{2B0DA55C-A2F3-47F4-99F2-25579908D8CC}" dt="2025-03-05T19:33:18.192" v="5716" actId="20577"/>
        <pc:sldMkLst>
          <pc:docMk/>
          <pc:sldMk cId="1499686913" sldId="454"/>
        </pc:sldMkLst>
        <pc:spChg chg="mod">
          <ac:chgData name="Solina Searcy-Martin" userId="289674bc-641b-45b2-a26a-1a77cafb67c6" providerId="ADAL" clId="{2B0DA55C-A2F3-47F4-99F2-25579908D8CC}" dt="2025-02-24T18:30:19.462" v="570" actId="122"/>
          <ac:spMkLst>
            <pc:docMk/>
            <pc:sldMk cId="1499686913" sldId="454"/>
            <ac:spMk id="2" creationId="{62186C80-3BA0-7B91-7713-606B035B6F17}"/>
          </ac:spMkLst>
        </pc:spChg>
        <pc:spChg chg="mod">
          <ac:chgData name="Solina Searcy-Martin" userId="289674bc-641b-45b2-a26a-1a77cafb67c6" providerId="ADAL" clId="{2B0DA55C-A2F3-47F4-99F2-25579908D8CC}" dt="2025-02-28T21:17:30.245" v="2714" actId="20577"/>
          <ac:spMkLst>
            <pc:docMk/>
            <pc:sldMk cId="1499686913" sldId="454"/>
            <ac:spMk id="3" creationId="{F7FC2966-A710-5354-72BC-2A6CC81F0A68}"/>
          </ac:spMkLst>
        </pc:spChg>
      </pc:sldChg>
      <pc:sldChg chg="modSp new mod modNotesTx">
        <pc:chgData name="Solina Searcy-Martin" userId="289674bc-641b-45b2-a26a-1a77cafb67c6" providerId="ADAL" clId="{2B0DA55C-A2F3-47F4-99F2-25579908D8CC}" dt="2025-03-05T19:33:38.056" v="5718" actId="20577"/>
        <pc:sldMkLst>
          <pc:docMk/>
          <pc:sldMk cId="2734780582" sldId="455"/>
        </pc:sldMkLst>
        <pc:spChg chg="mod">
          <ac:chgData name="Solina Searcy-Martin" userId="289674bc-641b-45b2-a26a-1a77cafb67c6" providerId="ADAL" clId="{2B0DA55C-A2F3-47F4-99F2-25579908D8CC}" dt="2025-02-24T20:53:45.501" v="575" actId="122"/>
          <ac:spMkLst>
            <pc:docMk/>
            <pc:sldMk cId="2734780582" sldId="455"/>
            <ac:spMk id="2" creationId="{1F4E630A-7322-B553-D3B1-3BFD0419DF60}"/>
          </ac:spMkLst>
        </pc:spChg>
        <pc:spChg chg="mod">
          <ac:chgData name="Solina Searcy-Martin" userId="289674bc-641b-45b2-a26a-1a77cafb67c6" providerId="ADAL" clId="{2B0DA55C-A2F3-47F4-99F2-25579908D8CC}" dt="2025-02-27T15:30:34.254" v="2193" actId="20577"/>
          <ac:spMkLst>
            <pc:docMk/>
            <pc:sldMk cId="2734780582" sldId="455"/>
            <ac:spMk id="3" creationId="{7C646E3F-2C40-3392-F6D8-0C904FA1A151}"/>
          </ac:spMkLst>
        </pc:spChg>
      </pc:sldChg>
      <pc:sldChg chg="modSp new mod modNotesTx">
        <pc:chgData name="Solina Searcy-Martin" userId="289674bc-641b-45b2-a26a-1a77cafb67c6" providerId="ADAL" clId="{2B0DA55C-A2F3-47F4-99F2-25579908D8CC}" dt="2025-03-05T19:33:59.397" v="5720" actId="20577"/>
        <pc:sldMkLst>
          <pc:docMk/>
          <pc:sldMk cId="2034345715" sldId="456"/>
        </pc:sldMkLst>
        <pc:spChg chg="mod">
          <ac:chgData name="Solina Searcy-Martin" userId="289674bc-641b-45b2-a26a-1a77cafb67c6" providerId="ADAL" clId="{2B0DA55C-A2F3-47F4-99F2-25579908D8CC}" dt="2025-02-24T20:54:22.213" v="580" actId="113"/>
          <ac:spMkLst>
            <pc:docMk/>
            <pc:sldMk cId="2034345715" sldId="456"/>
            <ac:spMk id="2" creationId="{10401C55-EB7C-55C2-2725-CABE3F874C99}"/>
          </ac:spMkLst>
        </pc:spChg>
        <pc:spChg chg="mod">
          <ac:chgData name="Solina Searcy-Martin" userId="289674bc-641b-45b2-a26a-1a77cafb67c6" providerId="ADAL" clId="{2B0DA55C-A2F3-47F4-99F2-25579908D8CC}" dt="2025-03-03T14:45:03.932" v="4101" actId="6549"/>
          <ac:spMkLst>
            <pc:docMk/>
            <pc:sldMk cId="2034345715" sldId="456"/>
            <ac:spMk id="3" creationId="{7AA264B4-A941-14B0-39A4-1D571BD506DC}"/>
          </ac:spMkLst>
        </pc:spChg>
      </pc:sldChg>
      <pc:sldChg chg="modSp new mod modNotesTx">
        <pc:chgData name="Solina Searcy-Martin" userId="289674bc-641b-45b2-a26a-1a77cafb67c6" providerId="ADAL" clId="{2B0DA55C-A2F3-47F4-99F2-25579908D8CC}" dt="2025-03-05T19:34:51.121" v="5725" actId="20577"/>
        <pc:sldMkLst>
          <pc:docMk/>
          <pc:sldMk cId="906947091" sldId="457"/>
        </pc:sldMkLst>
        <pc:spChg chg="mod">
          <ac:chgData name="Solina Searcy-Martin" userId="289674bc-641b-45b2-a26a-1a77cafb67c6" providerId="ADAL" clId="{2B0DA55C-A2F3-47F4-99F2-25579908D8CC}" dt="2025-03-05T19:34:31.059" v="5723" actId="1076"/>
          <ac:spMkLst>
            <pc:docMk/>
            <pc:sldMk cId="906947091" sldId="457"/>
            <ac:spMk id="2" creationId="{CD030FAE-EADB-5288-476F-B1BB107DE605}"/>
          </ac:spMkLst>
        </pc:spChg>
        <pc:spChg chg="mod">
          <ac:chgData name="Solina Searcy-Martin" userId="289674bc-641b-45b2-a26a-1a77cafb67c6" providerId="ADAL" clId="{2B0DA55C-A2F3-47F4-99F2-25579908D8CC}" dt="2025-02-28T21:18:35.831" v="2744" actId="6549"/>
          <ac:spMkLst>
            <pc:docMk/>
            <pc:sldMk cId="906947091" sldId="457"/>
            <ac:spMk id="3" creationId="{1D5D4F10-406B-79F4-BB24-234B7D25A578}"/>
          </ac:spMkLst>
        </pc:spChg>
      </pc:sldChg>
      <pc:sldChg chg="modSp new mod modNotesTx">
        <pc:chgData name="Solina Searcy-Martin" userId="289674bc-641b-45b2-a26a-1a77cafb67c6" providerId="ADAL" clId="{2B0DA55C-A2F3-47F4-99F2-25579908D8CC}" dt="2025-03-05T19:35:08.075" v="5727" actId="20577"/>
        <pc:sldMkLst>
          <pc:docMk/>
          <pc:sldMk cId="1238141475" sldId="458"/>
        </pc:sldMkLst>
        <pc:spChg chg="mod">
          <ac:chgData name="Solina Searcy-Martin" userId="289674bc-641b-45b2-a26a-1a77cafb67c6" providerId="ADAL" clId="{2B0DA55C-A2F3-47F4-99F2-25579908D8CC}" dt="2025-02-24T21:37:05.912" v="598" actId="113"/>
          <ac:spMkLst>
            <pc:docMk/>
            <pc:sldMk cId="1238141475" sldId="458"/>
            <ac:spMk id="2" creationId="{AA0F38A3-64FD-90E8-DBA2-C521C490F05D}"/>
          </ac:spMkLst>
        </pc:spChg>
        <pc:spChg chg="mod">
          <ac:chgData name="Solina Searcy-Martin" userId="289674bc-641b-45b2-a26a-1a77cafb67c6" providerId="ADAL" clId="{2B0DA55C-A2F3-47F4-99F2-25579908D8CC}" dt="2025-02-27T15:36:44.497" v="2254" actId="6549"/>
          <ac:spMkLst>
            <pc:docMk/>
            <pc:sldMk cId="1238141475" sldId="458"/>
            <ac:spMk id="3" creationId="{6D1B3780-A5D9-1DA9-41EE-1A2E3D52586E}"/>
          </ac:spMkLst>
        </pc:spChg>
      </pc:sldChg>
      <pc:sldChg chg="addSp modSp new mod modNotesTx">
        <pc:chgData name="Solina Searcy-Martin" userId="289674bc-641b-45b2-a26a-1a77cafb67c6" providerId="ADAL" clId="{2B0DA55C-A2F3-47F4-99F2-25579908D8CC}" dt="2025-03-05T19:35:30.157" v="5731"/>
        <pc:sldMkLst>
          <pc:docMk/>
          <pc:sldMk cId="1109803089" sldId="459"/>
        </pc:sldMkLst>
        <pc:spChg chg="mod">
          <ac:chgData name="Solina Searcy-Martin" userId="289674bc-641b-45b2-a26a-1a77cafb67c6" providerId="ADAL" clId="{2B0DA55C-A2F3-47F4-99F2-25579908D8CC}" dt="2025-02-24T21:37:41.504" v="603" actId="207"/>
          <ac:spMkLst>
            <pc:docMk/>
            <pc:sldMk cId="1109803089" sldId="459"/>
            <ac:spMk id="2" creationId="{CFB14161-1F49-3752-910D-6F93C5A4CF09}"/>
          </ac:spMkLst>
        </pc:spChg>
        <pc:spChg chg="mod">
          <ac:chgData name="Solina Searcy-Martin" userId="289674bc-641b-45b2-a26a-1a77cafb67c6" providerId="ADAL" clId="{2B0DA55C-A2F3-47F4-99F2-25579908D8CC}" dt="2025-02-27T15:37:34.009" v="2264" actId="6549"/>
          <ac:spMkLst>
            <pc:docMk/>
            <pc:sldMk cId="1109803089" sldId="459"/>
            <ac:spMk id="3" creationId="{8D496220-E1BF-1E14-F3E6-C77673916D31}"/>
          </ac:spMkLst>
        </pc:spChg>
      </pc:sldChg>
      <pc:sldChg chg="modSp new mod ord modNotesTx">
        <pc:chgData name="Solina Searcy-Martin" userId="289674bc-641b-45b2-a26a-1a77cafb67c6" providerId="ADAL" clId="{2B0DA55C-A2F3-47F4-99F2-25579908D8CC}" dt="2025-03-27T17:18:29.171" v="6833" actId="20577"/>
        <pc:sldMkLst>
          <pc:docMk/>
          <pc:sldMk cId="1799906072" sldId="460"/>
        </pc:sldMkLst>
        <pc:spChg chg="mod">
          <ac:chgData name="Solina Searcy-Martin" userId="289674bc-641b-45b2-a26a-1a77cafb67c6" providerId="ADAL" clId="{2B0DA55C-A2F3-47F4-99F2-25579908D8CC}" dt="2025-02-24T20:54:53.889" v="585" actId="113"/>
          <ac:spMkLst>
            <pc:docMk/>
            <pc:sldMk cId="1799906072" sldId="460"/>
            <ac:spMk id="2" creationId="{11F55CDC-38A8-02E1-D390-030D2354AA1E}"/>
          </ac:spMkLst>
        </pc:spChg>
        <pc:spChg chg="mod">
          <ac:chgData name="Solina Searcy-Martin" userId="289674bc-641b-45b2-a26a-1a77cafb67c6" providerId="ADAL" clId="{2B0DA55C-A2F3-47F4-99F2-25579908D8CC}" dt="2025-03-27T17:18:29.171" v="6833" actId="20577"/>
          <ac:spMkLst>
            <pc:docMk/>
            <pc:sldMk cId="1799906072" sldId="460"/>
            <ac:spMk id="3" creationId="{9AB55921-86AA-4109-D8FA-5314F4B20B7D}"/>
          </ac:spMkLst>
        </pc:spChg>
      </pc:sldChg>
      <pc:sldChg chg="modSp new mod modNotesTx">
        <pc:chgData name="Solina Searcy-Martin" userId="289674bc-641b-45b2-a26a-1a77cafb67c6" providerId="ADAL" clId="{2B0DA55C-A2F3-47F4-99F2-25579908D8CC}" dt="2025-03-05T19:35:46.102" v="5733" actId="20577"/>
        <pc:sldMkLst>
          <pc:docMk/>
          <pc:sldMk cId="380911678" sldId="461"/>
        </pc:sldMkLst>
        <pc:spChg chg="mod">
          <ac:chgData name="Solina Searcy-Martin" userId="289674bc-641b-45b2-a26a-1a77cafb67c6" providerId="ADAL" clId="{2B0DA55C-A2F3-47F4-99F2-25579908D8CC}" dt="2025-02-24T21:38:55.046" v="633" actId="255"/>
          <ac:spMkLst>
            <pc:docMk/>
            <pc:sldMk cId="380911678" sldId="461"/>
            <ac:spMk id="2" creationId="{05C9065A-B0A7-8D98-1C9C-EC0A21A4EF18}"/>
          </ac:spMkLst>
        </pc:spChg>
        <pc:spChg chg="mod">
          <ac:chgData name="Solina Searcy-Martin" userId="289674bc-641b-45b2-a26a-1a77cafb67c6" providerId="ADAL" clId="{2B0DA55C-A2F3-47F4-99F2-25579908D8CC}" dt="2025-02-27T15:39:07.021" v="2273" actId="6549"/>
          <ac:spMkLst>
            <pc:docMk/>
            <pc:sldMk cId="380911678" sldId="461"/>
            <ac:spMk id="3" creationId="{BCD80EB8-3E8D-C9B6-42D0-489F5C678BFF}"/>
          </ac:spMkLst>
        </pc:spChg>
      </pc:sldChg>
      <pc:sldChg chg="modSp new mod modNotesTx">
        <pc:chgData name="Solina Searcy-Martin" userId="289674bc-641b-45b2-a26a-1a77cafb67c6" providerId="ADAL" clId="{2B0DA55C-A2F3-47F4-99F2-25579908D8CC}" dt="2025-03-05T19:36:01.407" v="5735" actId="20577"/>
        <pc:sldMkLst>
          <pc:docMk/>
          <pc:sldMk cId="3824937590" sldId="462"/>
        </pc:sldMkLst>
        <pc:spChg chg="mod">
          <ac:chgData name="Solina Searcy-Martin" userId="289674bc-641b-45b2-a26a-1a77cafb67c6" providerId="ADAL" clId="{2B0DA55C-A2F3-47F4-99F2-25579908D8CC}" dt="2025-02-24T21:39:20.612" v="638" actId="255"/>
          <ac:spMkLst>
            <pc:docMk/>
            <pc:sldMk cId="3824937590" sldId="462"/>
            <ac:spMk id="2" creationId="{D3E15816-E0EB-3780-21AD-84EE47F4756F}"/>
          </ac:spMkLst>
        </pc:spChg>
        <pc:spChg chg="mod">
          <ac:chgData name="Solina Searcy-Martin" userId="289674bc-641b-45b2-a26a-1a77cafb67c6" providerId="ADAL" clId="{2B0DA55C-A2F3-47F4-99F2-25579908D8CC}" dt="2025-02-28T21:18:49.486" v="2745" actId="20577"/>
          <ac:spMkLst>
            <pc:docMk/>
            <pc:sldMk cId="3824937590" sldId="462"/>
            <ac:spMk id="3" creationId="{563FB3AA-E099-6B94-B2FB-8E55D36C9EB0}"/>
          </ac:spMkLst>
        </pc:spChg>
      </pc:sldChg>
      <pc:sldChg chg="modSp new mod modNotesTx">
        <pc:chgData name="Solina Searcy-Martin" userId="289674bc-641b-45b2-a26a-1a77cafb67c6" providerId="ADAL" clId="{2B0DA55C-A2F3-47F4-99F2-25579908D8CC}" dt="2025-03-05T19:36:31.636" v="5744" actId="14100"/>
        <pc:sldMkLst>
          <pc:docMk/>
          <pc:sldMk cId="2709924482" sldId="463"/>
        </pc:sldMkLst>
        <pc:spChg chg="mod">
          <ac:chgData name="Solina Searcy-Martin" userId="289674bc-641b-45b2-a26a-1a77cafb67c6" providerId="ADAL" clId="{2B0DA55C-A2F3-47F4-99F2-25579908D8CC}" dt="2025-03-05T19:36:31.636" v="5744" actId="14100"/>
          <ac:spMkLst>
            <pc:docMk/>
            <pc:sldMk cId="2709924482" sldId="463"/>
            <ac:spMk id="2" creationId="{FE22EC14-B01A-64D3-206F-A8E5C1824D5D}"/>
          </ac:spMkLst>
        </pc:spChg>
        <pc:spChg chg="mod">
          <ac:chgData name="Solina Searcy-Martin" userId="289674bc-641b-45b2-a26a-1a77cafb67c6" providerId="ADAL" clId="{2B0DA55C-A2F3-47F4-99F2-25579908D8CC}" dt="2025-02-27T15:39:59.231" v="2279" actId="6549"/>
          <ac:spMkLst>
            <pc:docMk/>
            <pc:sldMk cId="2709924482" sldId="463"/>
            <ac:spMk id="3" creationId="{C4F7DB14-CA51-A1E9-B23A-AB437D1D6411}"/>
          </ac:spMkLst>
        </pc:spChg>
      </pc:sldChg>
      <pc:sldChg chg="modSp new mod modNotesTx">
        <pc:chgData name="Solina Searcy-Martin" userId="289674bc-641b-45b2-a26a-1a77cafb67c6" providerId="ADAL" clId="{2B0DA55C-A2F3-47F4-99F2-25579908D8CC}" dt="2025-03-05T19:37:08.311" v="5767" actId="20577"/>
        <pc:sldMkLst>
          <pc:docMk/>
          <pc:sldMk cId="3738659816" sldId="464"/>
        </pc:sldMkLst>
        <pc:spChg chg="mod">
          <ac:chgData name="Solina Searcy-Martin" userId="289674bc-641b-45b2-a26a-1a77cafb67c6" providerId="ADAL" clId="{2B0DA55C-A2F3-47F4-99F2-25579908D8CC}" dt="2025-02-24T21:40:36.379" v="653" actId="122"/>
          <ac:spMkLst>
            <pc:docMk/>
            <pc:sldMk cId="3738659816" sldId="464"/>
            <ac:spMk id="2" creationId="{5806C60E-C606-F2A0-6210-390A5C5DD15A}"/>
          </ac:spMkLst>
        </pc:spChg>
        <pc:spChg chg="mod">
          <ac:chgData name="Solina Searcy-Martin" userId="289674bc-641b-45b2-a26a-1a77cafb67c6" providerId="ADAL" clId="{2B0DA55C-A2F3-47F4-99F2-25579908D8CC}" dt="2025-02-27T15:40:30.258" v="2284" actId="6549"/>
          <ac:spMkLst>
            <pc:docMk/>
            <pc:sldMk cId="3738659816" sldId="464"/>
            <ac:spMk id="3" creationId="{17A65A55-AA54-2BA4-C035-F27691DCA15E}"/>
          </ac:spMkLst>
        </pc:spChg>
      </pc:sldChg>
      <pc:sldChg chg="modSp new mod modNotesTx">
        <pc:chgData name="Solina Searcy-Martin" userId="289674bc-641b-45b2-a26a-1a77cafb67c6" providerId="ADAL" clId="{2B0DA55C-A2F3-47F4-99F2-25579908D8CC}" dt="2025-03-05T19:37:20.723" v="5769" actId="20577"/>
        <pc:sldMkLst>
          <pc:docMk/>
          <pc:sldMk cId="1739921469" sldId="465"/>
        </pc:sldMkLst>
        <pc:spChg chg="mod">
          <ac:chgData name="Solina Searcy-Martin" userId="289674bc-641b-45b2-a26a-1a77cafb67c6" providerId="ADAL" clId="{2B0DA55C-A2F3-47F4-99F2-25579908D8CC}" dt="2025-02-24T21:41:03.116" v="658" actId="255"/>
          <ac:spMkLst>
            <pc:docMk/>
            <pc:sldMk cId="1739921469" sldId="465"/>
            <ac:spMk id="2" creationId="{10E9C39C-91E5-9F02-ACA2-56F91AD71C97}"/>
          </ac:spMkLst>
        </pc:spChg>
        <pc:spChg chg="mod">
          <ac:chgData name="Solina Searcy-Martin" userId="289674bc-641b-45b2-a26a-1a77cafb67c6" providerId="ADAL" clId="{2B0DA55C-A2F3-47F4-99F2-25579908D8CC}" dt="2025-02-27T15:41:18.493" v="2303" actId="20577"/>
          <ac:spMkLst>
            <pc:docMk/>
            <pc:sldMk cId="1739921469" sldId="465"/>
            <ac:spMk id="3" creationId="{21B6FA63-7A40-7BF3-9D40-5C26C9884C33}"/>
          </ac:spMkLst>
        </pc:spChg>
      </pc:sldChg>
      <pc:sldChg chg="modSp new mod modNotesTx">
        <pc:chgData name="Solina Searcy-Martin" userId="289674bc-641b-45b2-a26a-1a77cafb67c6" providerId="ADAL" clId="{2B0DA55C-A2F3-47F4-99F2-25579908D8CC}" dt="2025-03-05T19:37:38.863" v="5771"/>
        <pc:sldMkLst>
          <pc:docMk/>
          <pc:sldMk cId="3357783426" sldId="466"/>
        </pc:sldMkLst>
        <pc:spChg chg="mod">
          <ac:chgData name="Solina Searcy-Martin" userId="289674bc-641b-45b2-a26a-1a77cafb67c6" providerId="ADAL" clId="{2B0DA55C-A2F3-47F4-99F2-25579908D8CC}" dt="2025-02-24T21:41:29.876" v="663" actId="255"/>
          <ac:spMkLst>
            <pc:docMk/>
            <pc:sldMk cId="3357783426" sldId="466"/>
            <ac:spMk id="2" creationId="{7ECB66DC-3164-A581-6476-03AC6F27F974}"/>
          </ac:spMkLst>
        </pc:spChg>
        <pc:spChg chg="mod">
          <ac:chgData name="Solina Searcy-Martin" userId="289674bc-641b-45b2-a26a-1a77cafb67c6" providerId="ADAL" clId="{2B0DA55C-A2F3-47F4-99F2-25579908D8CC}" dt="2025-02-27T15:42:01.859" v="2311" actId="6549"/>
          <ac:spMkLst>
            <pc:docMk/>
            <pc:sldMk cId="3357783426" sldId="466"/>
            <ac:spMk id="3" creationId="{3EDC4EA5-0BB9-CAC6-733D-C4E29778B562}"/>
          </ac:spMkLst>
        </pc:spChg>
      </pc:sldChg>
      <pc:sldChg chg="modNotesTx">
        <pc:chgData name="Solina Searcy-Martin" userId="289674bc-641b-45b2-a26a-1a77cafb67c6" providerId="ADAL" clId="{2B0DA55C-A2F3-47F4-99F2-25579908D8CC}" dt="2025-03-03T14:51:50.723" v="4234" actId="20577"/>
        <pc:sldMkLst>
          <pc:docMk/>
          <pc:sldMk cId="26489338" sldId="467"/>
        </pc:sldMkLst>
      </pc:sldChg>
      <pc:sldChg chg="addSp new del mod">
        <pc:chgData name="Solina Searcy-Martin" userId="289674bc-641b-45b2-a26a-1a77cafb67c6" providerId="ADAL" clId="{2B0DA55C-A2F3-47F4-99F2-25579908D8CC}" dt="2025-02-26T20:26:07.803" v="1364" actId="47"/>
        <pc:sldMkLst>
          <pc:docMk/>
          <pc:sldMk cId="435258773" sldId="468"/>
        </pc:sldMkLst>
      </pc:sldChg>
      <pc:sldChg chg="new del">
        <pc:chgData name="Solina Searcy-Martin" userId="289674bc-641b-45b2-a26a-1a77cafb67c6" providerId="ADAL" clId="{2B0DA55C-A2F3-47F4-99F2-25579908D8CC}" dt="2025-02-26T20:26:14.693" v="1367" actId="47"/>
        <pc:sldMkLst>
          <pc:docMk/>
          <pc:sldMk cId="2568460454" sldId="469"/>
        </pc:sldMkLst>
      </pc:sldChg>
      <pc:sldChg chg="addSp delSp modSp new add del mod modNotesTx">
        <pc:chgData name="Solina Searcy-Martin" userId="289674bc-641b-45b2-a26a-1a77cafb67c6" providerId="ADAL" clId="{2B0DA55C-A2F3-47F4-99F2-25579908D8CC}" dt="2025-03-19T14:50:18.066" v="6730" actId="14100"/>
        <pc:sldMkLst>
          <pc:docMk/>
          <pc:sldMk cId="1361512976" sldId="470"/>
        </pc:sldMkLst>
        <pc:spChg chg="mod">
          <ac:chgData name="Solina Searcy-Martin" userId="289674bc-641b-45b2-a26a-1a77cafb67c6" providerId="ADAL" clId="{2B0DA55C-A2F3-47F4-99F2-25579908D8CC}" dt="2025-02-26T20:26:32.033" v="1369" actId="122"/>
          <ac:spMkLst>
            <pc:docMk/>
            <pc:sldMk cId="1361512976" sldId="470"/>
            <ac:spMk id="2" creationId="{0D1ED814-F01B-98C1-18A1-CC00AC466113}"/>
          </ac:spMkLst>
        </pc:spChg>
        <pc:picChg chg="add mod ord">
          <ac:chgData name="Solina Searcy-Martin" userId="289674bc-641b-45b2-a26a-1a77cafb67c6" providerId="ADAL" clId="{2B0DA55C-A2F3-47F4-99F2-25579908D8CC}" dt="2025-03-19T14:50:18.066" v="6730" actId="14100"/>
          <ac:picMkLst>
            <pc:docMk/>
            <pc:sldMk cId="1361512976" sldId="470"/>
            <ac:picMk id="6" creationId="{EE519D74-51D7-3F22-C8BA-1E5AA85E901C}"/>
          </ac:picMkLst>
        </pc:picChg>
      </pc:sldChg>
      <pc:sldChg chg="modSp mod modNotesTx">
        <pc:chgData name="Solina Searcy-Martin" userId="289674bc-641b-45b2-a26a-1a77cafb67c6" providerId="ADAL" clId="{2B0DA55C-A2F3-47F4-99F2-25579908D8CC}" dt="2025-03-03T14:57:01.407" v="4492" actId="20577"/>
        <pc:sldMkLst>
          <pc:docMk/>
          <pc:sldMk cId="312321076" sldId="471"/>
        </pc:sldMkLst>
        <pc:spChg chg="mod">
          <ac:chgData name="Solina Searcy-Martin" userId="289674bc-641b-45b2-a26a-1a77cafb67c6" providerId="ADAL" clId="{2B0DA55C-A2F3-47F4-99F2-25579908D8CC}" dt="2025-02-26T20:33:36.735" v="1427" actId="1076"/>
          <ac:spMkLst>
            <pc:docMk/>
            <pc:sldMk cId="312321076" sldId="471"/>
            <ac:spMk id="5" creationId="{C7C6B84C-D4F1-CDA9-E65D-433A5741C5A7}"/>
          </ac:spMkLst>
        </pc:spChg>
        <pc:spChg chg="mod">
          <ac:chgData name="Solina Searcy-Martin" userId="289674bc-641b-45b2-a26a-1a77cafb67c6" providerId="ADAL" clId="{2B0DA55C-A2F3-47F4-99F2-25579908D8CC}" dt="2025-02-26T20:31:36.845" v="1405"/>
          <ac:spMkLst>
            <pc:docMk/>
            <pc:sldMk cId="312321076" sldId="471"/>
            <ac:spMk id="7" creationId="{DA49E64A-E355-422C-A9C5-3B5A9D1CEA29}"/>
          </ac:spMkLst>
        </pc:spChg>
        <pc:picChg chg="mod">
          <ac:chgData name="Solina Searcy-Martin" userId="289674bc-641b-45b2-a26a-1a77cafb67c6" providerId="ADAL" clId="{2B0DA55C-A2F3-47F4-99F2-25579908D8CC}" dt="2025-02-26T20:33:23.930" v="1423" actId="14100"/>
          <ac:picMkLst>
            <pc:docMk/>
            <pc:sldMk cId="312321076" sldId="471"/>
            <ac:picMk id="8" creationId="{D6A48777-E974-97D2-E759-7170C53C2BF6}"/>
          </ac:picMkLst>
        </pc:picChg>
      </pc:sldChg>
      <pc:sldChg chg="modSp new mod ord modNotesTx">
        <pc:chgData name="Solina Searcy-Martin" userId="289674bc-641b-45b2-a26a-1a77cafb67c6" providerId="ADAL" clId="{2B0DA55C-A2F3-47F4-99F2-25579908D8CC}" dt="2025-03-25T16:16:09.528" v="6832" actId="6549"/>
        <pc:sldMkLst>
          <pc:docMk/>
          <pc:sldMk cId="96985413" sldId="472"/>
        </pc:sldMkLst>
        <pc:spChg chg="mod">
          <ac:chgData name="Solina Searcy-Martin" userId="289674bc-641b-45b2-a26a-1a77cafb67c6" providerId="ADAL" clId="{2B0DA55C-A2F3-47F4-99F2-25579908D8CC}" dt="2025-03-05T19:45:34.741" v="6252" actId="14100"/>
          <ac:spMkLst>
            <pc:docMk/>
            <pc:sldMk cId="96985413" sldId="472"/>
            <ac:spMk id="2" creationId="{FF0C2723-0215-5D26-5415-03A051C84866}"/>
          </ac:spMkLst>
        </pc:spChg>
        <pc:spChg chg="mod">
          <ac:chgData name="Solina Searcy-Martin" userId="289674bc-641b-45b2-a26a-1a77cafb67c6" providerId="ADAL" clId="{2B0DA55C-A2F3-47F4-99F2-25579908D8CC}" dt="2025-03-25T16:16:09.528" v="6832" actId="6549"/>
          <ac:spMkLst>
            <pc:docMk/>
            <pc:sldMk cId="96985413" sldId="472"/>
            <ac:spMk id="3" creationId="{E9667215-DD2A-3F9B-9E70-D88FA70081D3}"/>
          </ac:spMkLst>
        </pc:spChg>
      </pc:sldChg>
      <pc:sldChg chg="new del">
        <pc:chgData name="Solina Searcy-Martin" userId="289674bc-641b-45b2-a26a-1a77cafb67c6" providerId="ADAL" clId="{2B0DA55C-A2F3-47F4-99F2-25579908D8CC}" dt="2025-02-26T20:32:37.783" v="1416" actId="47"/>
        <pc:sldMkLst>
          <pc:docMk/>
          <pc:sldMk cId="3449893155" sldId="472"/>
        </pc:sldMkLst>
      </pc:sldChg>
      <pc:sldChg chg="addSp delSp modSp new mod ord modNotesTx">
        <pc:chgData name="Solina Searcy-Martin" userId="289674bc-641b-45b2-a26a-1a77cafb67c6" providerId="ADAL" clId="{2B0DA55C-A2F3-47F4-99F2-25579908D8CC}" dt="2025-03-19T13:22:04.193" v="6633"/>
        <pc:sldMkLst>
          <pc:docMk/>
          <pc:sldMk cId="2578640374" sldId="473"/>
        </pc:sldMkLst>
        <pc:spChg chg="mod">
          <ac:chgData name="Solina Searcy-Martin" userId="289674bc-641b-45b2-a26a-1a77cafb67c6" providerId="ADAL" clId="{2B0DA55C-A2F3-47F4-99F2-25579908D8CC}" dt="2025-03-06T16:24:10.460" v="6376" actId="122"/>
          <ac:spMkLst>
            <pc:docMk/>
            <pc:sldMk cId="2578640374" sldId="473"/>
            <ac:spMk id="2" creationId="{2440B4E2-519D-CFEF-323F-6212113101ED}"/>
          </ac:spMkLst>
        </pc:spChg>
        <pc:picChg chg="add mod ord">
          <ac:chgData name="Solina Searcy-Martin" userId="289674bc-641b-45b2-a26a-1a77cafb67c6" providerId="ADAL" clId="{2B0DA55C-A2F3-47F4-99F2-25579908D8CC}" dt="2025-03-06T16:24:18.430" v="6379" actId="1076"/>
          <ac:picMkLst>
            <pc:docMk/>
            <pc:sldMk cId="2578640374" sldId="473"/>
            <ac:picMk id="5" creationId="{9513D40B-F488-8617-51A4-B359E7CB84EF}"/>
          </ac:picMkLst>
        </pc:picChg>
      </pc:sldChg>
    </pc:docChg>
  </pc:docChgLst>
  <pc:docChgLst>
    <pc:chgData name="Solina Searcy-Martin" userId="289674bc-641b-45b2-a26a-1a77cafb67c6" providerId="ADAL" clId="{0C12E310-1D63-442D-9B02-E6EFECA2A25C}"/>
    <pc:docChg chg="undo custSel addSld delSld modSld sldOrd">
      <pc:chgData name="Solina Searcy-Martin" userId="289674bc-641b-45b2-a26a-1a77cafb67c6" providerId="ADAL" clId="{0C12E310-1D63-442D-9B02-E6EFECA2A25C}" dt="2025-01-22T23:41:51.924" v="549" actId="20577"/>
      <pc:docMkLst>
        <pc:docMk/>
      </pc:docMkLst>
      <pc:sldChg chg="modSp mod ord delDesignElem">
        <pc:chgData name="Solina Searcy-Martin" userId="289674bc-641b-45b2-a26a-1a77cafb67c6" providerId="ADAL" clId="{0C12E310-1D63-442D-9B02-E6EFECA2A25C}" dt="2025-01-03T21:37:26.355" v="65" actId="14100"/>
        <pc:sldMkLst>
          <pc:docMk/>
          <pc:sldMk cId="492954991" sldId="261"/>
        </pc:sldMkLst>
        <pc:spChg chg="mod">
          <ac:chgData name="Solina Searcy-Martin" userId="289674bc-641b-45b2-a26a-1a77cafb67c6" providerId="ADAL" clId="{0C12E310-1D63-442D-9B02-E6EFECA2A25C}" dt="2025-01-03T21:37:26.355" v="65" actId="14100"/>
          <ac:spMkLst>
            <pc:docMk/>
            <pc:sldMk cId="492954991" sldId="261"/>
            <ac:spMk id="12" creationId="{E39083CB-CCDE-BB49-B6C9-8CC24010F402}"/>
          </ac:spMkLst>
        </pc:spChg>
      </pc:sldChg>
      <pc:sldChg chg="delSp modSp mod ord">
        <pc:chgData name="Solina Searcy-Martin" userId="289674bc-641b-45b2-a26a-1a77cafb67c6" providerId="ADAL" clId="{0C12E310-1D63-442D-9B02-E6EFECA2A25C}" dt="2025-01-08T15:23:00.233" v="225" actId="2711"/>
        <pc:sldMkLst>
          <pc:docMk/>
          <pc:sldMk cId="2478915156" sldId="276"/>
        </pc:sldMkLst>
        <pc:spChg chg="mod">
          <ac:chgData name="Solina Searcy-Martin" userId="289674bc-641b-45b2-a26a-1a77cafb67c6" providerId="ADAL" clId="{0C12E310-1D63-442D-9B02-E6EFECA2A25C}" dt="2025-01-08T15:22:56.079" v="224" actId="2711"/>
          <ac:spMkLst>
            <pc:docMk/>
            <pc:sldMk cId="2478915156" sldId="276"/>
            <ac:spMk id="5" creationId="{0F4E9049-9A90-A44E-9372-628E820C9552}"/>
          </ac:spMkLst>
        </pc:spChg>
        <pc:spChg chg="mod">
          <ac:chgData name="Solina Searcy-Martin" userId="289674bc-641b-45b2-a26a-1a77cafb67c6" providerId="ADAL" clId="{0C12E310-1D63-442D-9B02-E6EFECA2A25C}" dt="2025-01-08T15:23:00.233" v="225" actId="2711"/>
          <ac:spMkLst>
            <pc:docMk/>
            <pc:sldMk cId="2478915156" sldId="276"/>
            <ac:spMk id="6" creationId="{9E8DAC8B-B1DC-5348-B0A6-238FC462030A}"/>
          </ac:spMkLst>
        </pc:spChg>
      </pc:sldChg>
      <pc:sldChg chg="modSp mod">
        <pc:chgData name="Solina Searcy-Martin" userId="289674bc-641b-45b2-a26a-1a77cafb67c6" providerId="ADAL" clId="{0C12E310-1D63-442D-9B02-E6EFECA2A25C}" dt="2025-01-08T15:21:29.642" v="218" actId="255"/>
        <pc:sldMkLst>
          <pc:docMk/>
          <pc:sldMk cId="2846296364" sldId="375"/>
        </pc:sldMkLst>
        <pc:spChg chg="mod">
          <ac:chgData name="Solina Searcy-Martin" userId="289674bc-641b-45b2-a26a-1a77cafb67c6" providerId="ADAL" clId="{0C12E310-1D63-442D-9B02-E6EFECA2A25C}" dt="2025-01-08T15:21:29.642" v="218" actId="255"/>
          <ac:spMkLst>
            <pc:docMk/>
            <pc:sldMk cId="2846296364" sldId="375"/>
            <ac:spMk id="2" creationId="{B1F11F97-286D-47F0-886E-A4B3E85225A1}"/>
          </ac:spMkLst>
        </pc:spChg>
        <pc:spChg chg="mod">
          <ac:chgData name="Solina Searcy-Martin" userId="289674bc-641b-45b2-a26a-1a77cafb67c6" providerId="ADAL" clId="{0C12E310-1D63-442D-9B02-E6EFECA2A25C}" dt="2025-01-08T15:21:12.928" v="217" actId="20577"/>
          <ac:spMkLst>
            <pc:docMk/>
            <pc:sldMk cId="2846296364" sldId="375"/>
            <ac:spMk id="3" creationId="{30179342-F00C-4386-B00F-2CF63417DC44}"/>
          </ac:spMkLst>
        </pc:spChg>
      </pc:sldChg>
      <pc:sldChg chg="addSp modSp mod">
        <pc:chgData name="Solina Searcy-Martin" userId="289674bc-641b-45b2-a26a-1a77cafb67c6" providerId="ADAL" clId="{0C12E310-1D63-442D-9B02-E6EFECA2A25C}" dt="2025-01-08T19:58:22.472" v="522" actId="14100"/>
        <pc:sldMkLst>
          <pc:docMk/>
          <pc:sldMk cId="3058607096" sldId="401"/>
        </pc:sldMkLst>
        <pc:spChg chg="mod">
          <ac:chgData name="Solina Searcy-Martin" userId="289674bc-641b-45b2-a26a-1a77cafb67c6" providerId="ADAL" clId="{0C12E310-1D63-442D-9B02-E6EFECA2A25C}" dt="2025-01-08T19:58:22.472" v="522" actId="14100"/>
          <ac:spMkLst>
            <pc:docMk/>
            <pc:sldMk cId="3058607096" sldId="401"/>
            <ac:spMk id="3" creationId="{A8099C05-3B5F-4C98-A53E-7C4D02BCB681}"/>
          </ac:spMkLst>
        </pc:spChg>
        <pc:spChg chg="mod">
          <ac:chgData name="Solina Searcy-Martin" userId="289674bc-641b-45b2-a26a-1a77cafb67c6" providerId="ADAL" clId="{0C12E310-1D63-442D-9B02-E6EFECA2A25C}" dt="2025-01-08T19:58:00.240" v="516" actId="14100"/>
          <ac:spMkLst>
            <pc:docMk/>
            <pc:sldMk cId="3058607096" sldId="401"/>
            <ac:spMk id="4" creationId="{FAB27C03-86DA-D283-977C-CD9DB958CA0B}"/>
          </ac:spMkLst>
        </pc:spChg>
        <pc:picChg chg="mod">
          <ac:chgData name="Solina Searcy-Martin" userId="289674bc-641b-45b2-a26a-1a77cafb67c6" providerId="ADAL" clId="{0C12E310-1D63-442D-9B02-E6EFECA2A25C}" dt="2025-01-08T19:58:12.439" v="520" actId="14100"/>
          <ac:picMkLst>
            <pc:docMk/>
            <pc:sldMk cId="3058607096" sldId="401"/>
            <ac:picMk id="5" creationId="{B1448E28-A1E0-4518-BE2B-0DE3F59C7336}"/>
          </ac:picMkLst>
        </pc:picChg>
        <pc:picChg chg="add mod">
          <ac:chgData name="Solina Searcy-Martin" userId="289674bc-641b-45b2-a26a-1a77cafb67c6" providerId="ADAL" clId="{0C12E310-1D63-442D-9B02-E6EFECA2A25C}" dt="2025-01-08T19:58:03.950" v="517" actId="14100"/>
          <ac:picMkLst>
            <pc:docMk/>
            <pc:sldMk cId="3058607096" sldId="401"/>
            <ac:picMk id="6" creationId="{E6BBB2AF-6126-4ABB-C821-62D29E6FEB83}"/>
          </ac:picMkLst>
        </pc:picChg>
      </pc:sldChg>
      <pc:sldChg chg="modSp mod">
        <pc:chgData name="Solina Searcy-Martin" userId="289674bc-641b-45b2-a26a-1a77cafb67c6" providerId="ADAL" clId="{0C12E310-1D63-442D-9B02-E6EFECA2A25C}" dt="2025-01-08T15:23:15.413" v="226" actId="2711"/>
        <pc:sldMkLst>
          <pc:docMk/>
          <pc:sldMk cId="1057483561" sldId="404"/>
        </pc:sldMkLst>
        <pc:spChg chg="mod">
          <ac:chgData name="Solina Searcy-Martin" userId="289674bc-641b-45b2-a26a-1a77cafb67c6" providerId="ADAL" clId="{0C12E310-1D63-442D-9B02-E6EFECA2A25C}" dt="2025-01-08T15:23:15.413" v="226" actId="2711"/>
          <ac:spMkLst>
            <pc:docMk/>
            <pc:sldMk cId="1057483561" sldId="404"/>
            <ac:spMk id="2" creationId="{25EDB8D5-5795-3D0D-E1CB-3AB16705BEBC}"/>
          </ac:spMkLst>
        </pc:spChg>
      </pc:sldChg>
      <pc:sldChg chg="del">
        <pc:chgData name="Solina Searcy-Martin" userId="289674bc-641b-45b2-a26a-1a77cafb67c6" providerId="ADAL" clId="{0C12E310-1D63-442D-9B02-E6EFECA2A25C}" dt="2025-01-07T14:45:57.977" v="66"/>
        <pc:sldMkLst>
          <pc:docMk/>
          <pc:sldMk cId="3116020247" sldId="427"/>
        </pc:sldMkLst>
      </pc:sldChg>
      <pc:sldChg chg="addSp modSp mod">
        <pc:chgData name="Solina Searcy-Martin" userId="289674bc-641b-45b2-a26a-1a77cafb67c6" providerId="ADAL" clId="{0C12E310-1D63-442D-9B02-E6EFECA2A25C}" dt="2025-01-03T21:35:40.346" v="48" actId="1076"/>
        <pc:sldMkLst>
          <pc:docMk/>
          <pc:sldMk cId="789368132" sldId="428"/>
        </pc:sldMkLst>
        <pc:picChg chg="add mod">
          <ac:chgData name="Solina Searcy-Martin" userId="289674bc-641b-45b2-a26a-1a77cafb67c6" providerId="ADAL" clId="{0C12E310-1D63-442D-9B02-E6EFECA2A25C}" dt="2025-01-03T21:35:40.346" v="48" actId="1076"/>
          <ac:picMkLst>
            <pc:docMk/>
            <pc:sldMk cId="789368132" sldId="428"/>
            <ac:picMk id="3" creationId="{C154EB7A-37C9-11CA-5593-B728C1B79B36}"/>
          </ac:picMkLst>
        </pc:picChg>
      </pc:sldChg>
      <pc:sldChg chg="addSp modSp new mod ord modNotesTx">
        <pc:chgData name="Solina Searcy-Martin" userId="289674bc-641b-45b2-a26a-1a77cafb67c6" providerId="ADAL" clId="{0C12E310-1D63-442D-9B02-E6EFECA2A25C}" dt="2025-01-08T19:41:45.623" v="363" actId="20577"/>
        <pc:sldMkLst>
          <pc:docMk/>
          <pc:sldMk cId="2581748028" sldId="429"/>
        </pc:sldMkLst>
        <pc:spChg chg="mod">
          <ac:chgData name="Solina Searcy-Martin" userId="289674bc-641b-45b2-a26a-1a77cafb67c6" providerId="ADAL" clId="{0C12E310-1D63-442D-9B02-E6EFECA2A25C}" dt="2025-01-08T19:41:45.623" v="363" actId="20577"/>
          <ac:spMkLst>
            <pc:docMk/>
            <pc:sldMk cId="2581748028" sldId="429"/>
            <ac:spMk id="2" creationId="{9D7B22B3-7E9B-E70D-4E5D-B126C2A6DE51}"/>
          </ac:spMkLst>
        </pc:spChg>
        <pc:spChg chg="add mod">
          <ac:chgData name="Solina Searcy-Martin" userId="289674bc-641b-45b2-a26a-1a77cafb67c6" providerId="ADAL" clId="{0C12E310-1D63-442D-9B02-E6EFECA2A25C}" dt="2025-01-08T19:37:30.802" v="288" actId="255"/>
          <ac:spMkLst>
            <pc:docMk/>
            <pc:sldMk cId="2581748028" sldId="429"/>
            <ac:spMk id="4" creationId="{3388E539-AADA-405A-78B3-A04FE43BFCD2}"/>
          </ac:spMkLst>
        </pc:spChg>
        <pc:spChg chg="add mod">
          <ac:chgData name="Solina Searcy-Martin" userId="289674bc-641b-45b2-a26a-1a77cafb67c6" providerId="ADAL" clId="{0C12E310-1D63-442D-9B02-E6EFECA2A25C}" dt="2025-01-08T19:37:16.852" v="287" actId="255"/>
          <ac:spMkLst>
            <pc:docMk/>
            <pc:sldMk cId="2581748028" sldId="429"/>
            <ac:spMk id="6" creationId="{55DB23EC-D5BD-EB41-E7B8-0272306DAF45}"/>
          </ac:spMkLst>
        </pc:spChg>
        <pc:spChg chg="add mod">
          <ac:chgData name="Solina Searcy-Martin" userId="289674bc-641b-45b2-a26a-1a77cafb67c6" providerId="ADAL" clId="{0C12E310-1D63-442D-9B02-E6EFECA2A25C}" dt="2025-01-08T19:37:46.013" v="290" actId="255"/>
          <ac:spMkLst>
            <pc:docMk/>
            <pc:sldMk cId="2581748028" sldId="429"/>
            <ac:spMk id="8" creationId="{144AB9E1-9BBD-ACE9-C915-BAFB6187988D}"/>
          </ac:spMkLst>
        </pc:spChg>
        <pc:spChg chg="add mod">
          <ac:chgData name="Solina Searcy-Martin" userId="289674bc-641b-45b2-a26a-1a77cafb67c6" providerId="ADAL" clId="{0C12E310-1D63-442D-9B02-E6EFECA2A25C}" dt="2025-01-08T19:36:59.817" v="285" actId="14100"/>
          <ac:spMkLst>
            <pc:docMk/>
            <pc:sldMk cId="2581748028" sldId="429"/>
            <ac:spMk id="10" creationId="{A6143FBC-5D8C-DA4D-13AB-4E34DDC88CA0}"/>
          </ac:spMkLst>
        </pc:spChg>
        <pc:spChg chg="add mod">
          <ac:chgData name="Solina Searcy-Martin" userId="289674bc-641b-45b2-a26a-1a77cafb67c6" providerId="ADAL" clId="{0C12E310-1D63-442D-9B02-E6EFECA2A25C}" dt="2025-01-08T19:40:31.249" v="300" actId="122"/>
          <ac:spMkLst>
            <pc:docMk/>
            <pc:sldMk cId="2581748028" sldId="429"/>
            <ac:spMk id="12" creationId="{179B1A45-C0CD-A3DE-9074-22DD1323BABF}"/>
          </ac:spMkLst>
        </pc:spChg>
      </pc:sldChg>
      <pc:sldChg chg="addSp modSp new ord">
        <pc:chgData name="Solina Searcy-Martin" userId="289674bc-641b-45b2-a26a-1a77cafb67c6" providerId="ADAL" clId="{0C12E310-1D63-442D-9B02-E6EFECA2A25C}" dt="2025-01-08T15:19:56.679" v="206"/>
        <pc:sldMkLst>
          <pc:docMk/>
          <pc:sldMk cId="508486107" sldId="430"/>
        </pc:sldMkLst>
        <pc:picChg chg="add mod">
          <ac:chgData name="Solina Searcy-Martin" userId="289674bc-641b-45b2-a26a-1a77cafb67c6" providerId="ADAL" clId="{0C12E310-1D63-442D-9B02-E6EFECA2A25C}" dt="2025-01-03T21:30:40.133" v="4"/>
          <ac:picMkLst>
            <pc:docMk/>
            <pc:sldMk cId="508486107" sldId="430"/>
            <ac:picMk id="2" creationId="{D9631F51-A332-4E62-C110-295BC599D025}"/>
          </ac:picMkLst>
        </pc:picChg>
      </pc:sldChg>
      <pc:sldChg chg="addSp delSp modSp new mod modNotesTx">
        <pc:chgData name="Solina Searcy-Martin" userId="289674bc-641b-45b2-a26a-1a77cafb67c6" providerId="ADAL" clId="{0C12E310-1D63-442D-9B02-E6EFECA2A25C}" dt="2025-01-08T19:54:46.697" v="492" actId="22"/>
        <pc:sldMkLst>
          <pc:docMk/>
          <pc:sldMk cId="878707112" sldId="431"/>
        </pc:sldMkLst>
        <pc:spChg chg="mod">
          <ac:chgData name="Solina Searcy-Martin" userId="289674bc-641b-45b2-a26a-1a77cafb67c6" providerId="ADAL" clId="{0C12E310-1D63-442D-9B02-E6EFECA2A25C}" dt="2025-01-08T19:51:21.924" v="428" actId="27636"/>
          <ac:spMkLst>
            <pc:docMk/>
            <pc:sldMk cId="878707112" sldId="431"/>
            <ac:spMk id="2" creationId="{0A2AA19F-0412-80C9-76F8-2FA305A8F36A}"/>
          </ac:spMkLst>
        </pc:spChg>
        <pc:spChg chg="mod">
          <ac:chgData name="Solina Searcy-Martin" userId="289674bc-641b-45b2-a26a-1a77cafb67c6" providerId="ADAL" clId="{0C12E310-1D63-442D-9B02-E6EFECA2A25C}" dt="2025-01-08T19:51:36.112" v="432" actId="27636"/>
          <ac:spMkLst>
            <pc:docMk/>
            <pc:sldMk cId="878707112" sldId="431"/>
            <ac:spMk id="3" creationId="{33D9221F-A9CE-79E1-C99B-8CB717B45BD1}"/>
          </ac:spMkLst>
        </pc:spChg>
        <pc:picChg chg="add mod">
          <ac:chgData name="Solina Searcy-Martin" userId="289674bc-641b-45b2-a26a-1a77cafb67c6" providerId="ADAL" clId="{0C12E310-1D63-442D-9B02-E6EFECA2A25C}" dt="2025-01-08T19:49:28.823" v="372" actId="1076"/>
          <ac:picMkLst>
            <pc:docMk/>
            <pc:sldMk cId="878707112" sldId="431"/>
            <ac:picMk id="4" creationId="{28AAF298-6361-FDFA-40C1-60CCB8C5E93C}"/>
          </ac:picMkLst>
        </pc:picChg>
      </pc:sldChg>
      <pc:sldChg chg="addSp delSp modSp new mod ord">
        <pc:chgData name="Solina Searcy-Martin" userId="289674bc-641b-45b2-a26a-1a77cafb67c6" providerId="ADAL" clId="{0C12E310-1D63-442D-9B02-E6EFECA2A25C}" dt="2025-01-08T19:57:23.148" v="511" actId="1076"/>
        <pc:sldMkLst>
          <pc:docMk/>
          <pc:sldMk cId="3300196424" sldId="432"/>
        </pc:sldMkLst>
        <pc:spChg chg="mod">
          <ac:chgData name="Solina Searcy-Martin" userId="289674bc-641b-45b2-a26a-1a77cafb67c6" providerId="ADAL" clId="{0C12E310-1D63-442D-9B02-E6EFECA2A25C}" dt="2025-01-08T15:22:24.376" v="220" actId="2711"/>
          <ac:spMkLst>
            <pc:docMk/>
            <pc:sldMk cId="3300196424" sldId="432"/>
            <ac:spMk id="2" creationId="{7ADE3F07-CC32-B8D3-E745-7EE827174ECC}"/>
          </ac:spMkLst>
        </pc:spChg>
        <pc:picChg chg="add mod">
          <ac:chgData name="Solina Searcy-Martin" userId="289674bc-641b-45b2-a26a-1a77cafb67c6" providerId="ADAL" clId="{0C12E310-1D63-442D-9B02-E6EFECA2A25C}" dt="2025-01-08T19:57:23.148" v="511" actId="1076"/>
          <ac:picMkLst>
            <pc:docMk/>
            <pc:sldMk cId="3300196424" sldId="432"/>
            <ac:picMk id="4" creationId="{C8C6421B-ADB3-FDDB-EAEA-1F3DAEFCE136}"/>
          </ac:picMkLst>
        </pc:picChg>
      </pc:sldChg>
      <pc:sldChg chg="modSp mod">
        <pc:chgData name="Solina Searcy-Martin" userId="289674bc-641b-45b2-a26a-1a77cafb67c6" providerId="ADAL" clId="{0C12E310-1D63-442D-9B02-E6EFECA2A25C}" dt="2025-01-22T23:41:51.924" v="549" actId="20577"/>
        <pc:sldMkLst>
          <pc:docMk/>
          <pc:sldMk cId="259295998" sldId="443"/>
        </pc:sldMkLst>
      </pc:sldChg>
      <pc:sldChg chg="modSp new mod">
        <pc:chgData name="Solina Searcy-Martin" userId="289674bc-641b-45b2-a26a-1a77cafb67c6" providerId="ADAL" clId="{0C12E310-1D63-442D-9B02-E6EFECA2A25C}" dt="2025-01-08T15:21:38.432" v="219" actId="2711"/>
        <pc:sldMkLst>
          <pc:docMk/>
          <pc:sldMk cId="46214457" sldId="444"/>
        </pc:sldMkLst>
      </pc:sldChg>
      <pc:sldChg chg="modSp new del mod">
        <pc:chgData name="Solina Searcy-Martin" userId="289674bc-641b-45b2-a26a-1a77cafb67c6" providerId="ADAL" clId="{0C12E310-1D63-442D-9B02-E6EFECA2A25C}" dt="2025-01-07T14:59:41.834" v="167" actId="2696"/>
        <pc:sldMkLst>
          <pc:docMk/>
          <pc:sldMk cId="391563077" sldId="444"/>
        </pc:sldMkLst>
      </pc:sldChg>
      <pc:sldChg chg="modNotesTx">
        <pc:chgData name="Solina Searcy-Martin" userId="289674bc-641b-45b2-a26a-1a77cafb67c6" providerId="ADAL" clId="{0C12E310-1D63-442D-9B02-E6EFECA2A25C}" dt="2025-01-08T19:53:49.349" v="486" actId="20577"/>
        <pc:sldMkLst>
          <pc:docMk/>
          <pc:sldMk cId="2521002496"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8594C-BA90-4B9F-AEAA-B88382162DEC}"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60737-2B32-4747-93B9-835F8C3189DF}" type="slidenum">
              <a:rPr lang="en-US" smtClean="0"/>
              <a:t>‹#›</a:t>
            </a:fld>
            <a:endParaRPr lang="en-US"/>
          </a:p>
        </p:txBody>
      </p:sp>
    </p:spTree>
    <p:extLst>
      <p:ext uri="{BB962C8B-B14F-4D97-AF65-F5344CB8AC3E}">
        <p14:creationId xmlns:p14="http://schemas.microsoft.com/office/powerpoint/2010/main" val="245288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Welcoming AC team and 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 members and quest must sign in per the attendance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Provide team with any Handout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B57E26C-B284-4E77-B688-9A3CE750B5CC}" type="slidenum">
              <a:rPr lang="en-US" smtClean="0"/>
              <a:t>1</a:t>
            </a:fld>
            <a:endParaRPr lang="en-US" dirty="0"/>
          </a:p>
        </p:txBody>
      </p:sp>
    </p:spTree>
    <p:extLst>
      <p:ext uri="{BB962C8B-B14F-4D97-AF65-F5344CB8AC3E}">
        <p14:creationId xmlns:p14="http://schemas.microsoft.com/office/powerpoint/2010/main" val="20988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Application/Proposal meeting on Feb 28, 2025 everyone in attendance had the opportunity to get a brief overview of the PHHS BG application program goals. Per today’s slides  will provide a snapshot of the application that entails their  program strategies  </a:t>
            </a:r>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dirty="0"/>
          </a:p>
        </p:txBody>
      </p:sp>
    </p:spTree>
    <p:extLst>
      <p:ext uri="{BB962C8B-B14F-4D97-AF65-F5344CB8AC3E}">
        <p14:creationId xmlns:p14="http://schemas.microsoft.com/office/powerpoint/2010/main" val="372069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Enhancing Access &amp; Promoting Wellness Initiative</a:t>
            </a: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$300,000 – Enhance or expand  </a:t>
            </a:r>
            <a:r>
              <a:rPr lang="en-US" b="0" i="1" dirty="0">
                <a:solidFill>
                  <a:srgbClr val="000000"/>
                </a:solidFill>
                <a:effectLst/>
                <a:latin typeface="Times New Roman" panose="02020603050405020304" pitchFamily="18" charset="0"/>
                <a:cs typeface="Times New Roman" panose="02020603050405020304" pitchFamily="18" charset="0"/>
              </a:rPr>
              <a:t>FTEs: 3</a:t>
            </a:r>
            <a:r>
              <a:rPr lang="en-US" b="0" i="0" dirty="0">
                <a:solidFill>
                  <a:srgbClr val="000000"/>
                </a:solidFill>
                <a:effectLst/>
                <a:latin typeface="Times New Roman" panose="02020603050405020304" pitchFamily="18" charset="0"/>
                <a:cs typeface="Times New Roman" panose="02020603050405020304" pitchFamily="18" charset="0"/>
              </a:rPr>
              <a:t> existing staff  </a:t>
            </a: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IT/travel</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 P 2030</a:t>
            </a:r>
            <a:r>
              <a:rPr lang="en-US" b="0" i="0" dirty="0">
                <a:solidFill>
                  <a:srgbClr val="000000"/>
                </a:solidFill>
                <a:effectLst/>
                <a:latin typeface="Times New Roman" panose="02020603050405020304" pitchFamily="18" charset="0"/>
                <a:cs typeface="Times New Roman" panose="02020603050405020304" pitchFamily="18" charset="0"/>
              </a:rPr>
              <a:t>: to decrease the proportion of adults who report poor communication with their health care provider — HC/HIT-02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Is to improve communication between health care providers and patients in Oklahoma, reducing the proportion of adults reporting poor communication.</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11</a:t>
            </a:fld>
            <a:endParaRPr lang="en-US"/>
          </a:p>
        </p:txBody>
      </p:sp>
    </p:spTree>
    <p:extLst>
      <p:ext uri="{BB962C8B-B14F-4D97-AF65-F5344CB8AC3E}">
        <p14:creationId xmlns:p14="http://schemas.microsoft.com/office/powerpoint/2010/main" val="323295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Enhancing Access &amp; Promoting Telehealth Wellness </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$300,000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3</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IT/travel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use of telehealth to improve access to health services - AHS - R02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p>
          <a:p>
            <a:pPr marL="0" indent="0">
              <a:buNone/>
            </a:pPr>
            <a:r>
              <a:rPr lang="en-US" sz="1200" b="0" i="0" dirty="0">
                <a:solidFill>
                  <a:srgbClr val="000000"/>
                </a:solidFill>
                <a:effectLst/>
                <a:latin typeface="Times New Roman" panose="02020603050405020304" pitchFamily="18" charset="0"/>
                <a:cs typeface="Times New Roman" panose="02020603050405020304" pitchFamily="18" charset="0"/>
              </a:rPr>
              <a:t>Is to utilize existing staff to provide training, resources and collaborative efforts with CHDs, healthcare providers, and businesses to increase the use of telehealth services to improve health outcome by reducing travel and costs to access healthcare for Oklahomans</a:t>
            </a:r>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12</a:t>
            </a:fld>
            <a:endParaRPr lang="en-US"/>
          </a:p>
        </p:txBody>
      </p:sp>
    </p:spTree>
    <p:extLst>
      <p:ext uri="{BB962C8B-B14F-4D97-AF65-F5344CB8AC3E}">
        <p14:creationId xmlns:p14="http://schemas.microsoft.com/office/powerpoint/2010/main" val="324970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Nutrition Security </a:t>
            </a: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$119,314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Travel/Contractual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To Reduce household food insecurity and hunger – NWS01   </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partner with the two Feeding America associated food banks that serve Oklahoma to reduce food insecurity and health disparities throughout the state.</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13</a:t>
            </a:fld>
            <a:endParaRPr lang="en-US"/>
          </a:p>
        </p:txBody>
      </p:sp>
    </p:spTree>
    <p:extLst>
      <p:ext uri="{BB962C8B-B14F-4D97-AF65-F5344CB8AC3E}">
        <p14:creationId xmlns:p14="http://schemas.microsoft.com/office/powerpoint/2010/main" val="323412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Community Engagement &amp; Partnership Community of Practice Training</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$27,000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Travel /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number of community organizations that provide prevention services — ECBP D07</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to strengthen prevention services in Oklahoma by expanding comprehensive training opportunities for internal and external partners by 50% between October 1, 2025, and September 31, 2026.</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14</a:t>
            </a:fld>
            <a:endParaRPr lang="en-US"/>
          </a:p>
        </p:txBody>
      </p:sp>
    </p:spTree>
    <p:extLst>
      <p:ext uri="{BB962C8B-B14F-4D97-AF65-F5344CB8AC3E}">
        <p14:creationId xmlns:p14="http://schemas.microsoft.com/office/powerpoint/2010/main" val="198299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Oral Health Outreach Project</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$50,200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to Increased use of oral health care system-OH-08</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p>
          <a:p>
            <a:pPr marL="0" indent="0">
              <a:buNone/>
            </a:pPr>
            <a:r>
              <a:rPr lang="en-US" dirty="0">
                <a:latin typeface="Times New Roman" panose="02020603050405020304" pitchFamily="18" charset="0"/>
                <a:cs typeface="Times New Roman" panose="02020603050405020304" pitchFamily="18" charset="0"/>
              </a:rPr>
              <a:t>Is to increase access to dental caries prevention programs and increase the proportion of children, adolescents, and adults who use the oral health system</a:t>
            </a:r>
            <a:r>
              <a:rPr lang="en-US" dirty="0"/>
              <a:t>.</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15</a:t>
            </a:fld>
            <a:endParaRPr lang="en-US"/>
          </a:p>
        </p:txBody>
      </p:sp>
    </p:spTree>
    <p:extLst>
      <p:ext uri="{BB962C8B-B14F-4D97-AF65-F5344CB8AC3E}">
        <p14:creationId xmlns:p14="http://schemas.microsoft.com/office/powerpoint/2010/main" val="206442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Partner-Inflicted Brain Injury Training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$72,504 – Maintain existing (as is)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HP2030</a:t>
            </a:r>
            <a:r>
              <a:rPr lang="en-US" sz="1200" b="0" i="0" dirty="0">
                <a:solidFill>
                  <a:srgbClr val="000000"/>
                </a:solidFill>
                <a:effectLst/>
                <a:latin typeface="Times New Roman" panose="02020603050405020304" pitchFamily="18" charset="0"/>
                <a:cs typeface="Times New Roman" panose="02020603050405020304" pitchFamily="18" charset="0"/>
              </a:rPr>
              <a:t>: Reduce intimate partner violence – IVP D04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Increase awareness of and accommodations and resources for partner-inflicted brain injury among domestic violence service providers and allied professionals. Implement surveillance of adverse childhood experiences to enhance the understanding of the connection between ACEs and intimate partner violence in Oklahoma.</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16</a:t>
            </a:fld>
            <a:endParaRPr lang="en-US"/>
          </a:p>
        </p:txBody>
      </p:sp>
    </p:spTree>
    <p:extLst>
      <p:ext uri="{BB962C8B-B14F-4D97-AF65-F5344CB8AC3E}">
        <p14:creationId xmlns:p14="http://schemas.microsoft.com/office/powerpoint/2010/main" val="88362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 Way to Wellness</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$43,478 – Start up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high blood pressure - HDS-04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reduce 3-5% body fat over and eight-week period by implementing healthy choices for participants.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17</a:t>
            </a:fld>
            <a:endParaRPr lang="en-US"/>
          </a:p>
        </p:txBody>
      </p:sp>
    </p:spTree>
    <p:extLst>
      <p:ext uri="{BB962C8B-B14F-4D97-AF65-F5344CB8AC3E}">
        <p14:creationId xmlns:p14="http://schemas.microsoft.com/office/powerpoint/2010/main" val="3150665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Suicide Prevention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$136,018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suicide rate – MHMD 01</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IPS will use the project period to continue building capacity for suicide prevention across the state that is aligned with the 2024 National Strategy for Suicide Prevention, with an added focus on the older adult population, and enhance existing suicide surveillance with data on adverse childhood experiences and suicide attempts and ideation through the Behavioral Risk Factor Surveillance System (BRFSS).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18</a:t>
            </a:fld>
            <a:endParaRPr lang="en-US"/>
          </a:p>
        </p:txBody>
      </p:sp>
    </p:spTree>
    <p:extLst>
      <p:ext uri="{BB962C8B-B14F-4D97-AF65-F5344CB8AC3E}">
        <p14:creationId xmlns:p14="http://schemas.microsoft.com/office/powerpoint/2010/main" val="363175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Aging and Injury Prevention</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$218,114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3</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fall-related deaths among older adults – IVP-08</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Engage state and community partners across sectors to implement strategies to reduce the number of falls leading to injury death, promote healthy aging, and improve health outcomes among persons 65 years and older statewide.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19</a:t>
            </a:fld>
            <a:endParaRPr lang="en-US"/>
          </a:p>
        </p:txBody>
      </p:sp>
    </p:spTree>
    <p:extLst>
      <p:ext uri="{BB962C8B-B14F-4D97-AF65-F5344CB8AC3E}">
        <p14:creationId xmlns:p14="http://schemas.microsoft.com/office/powerpoint/2010/main" val="406907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Let Chair-person know the meeting can start- </a:t>
            </a:r>
            <a:r>
              <a:rPr lang="en-US" sz="1200" dirty="0"/>
              <a:t>Call to Order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Thank you joining the  March’s AC meeting </a:t>
            </a:r>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dirty="0"/>
          </a:p>
        </p:txBody>
      </p:sp>
    </p:spTree>
    <p:extLst>
      <p:ext uri="{BB962C8B-B14F-4D97-AF65-F5344CB8AC3E}">
        <p14:creationId xmlns:p14="http://schemas.microsoft.com/office/powerpoint/2010/main" val="24671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Sexual Assault Training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$80,575 but PHHS block GRANT SETASIDE TOTAL IS </a:t>
            </a:r>
            <a:r>
              <a:rPr lang="en-US" dirty="0">
                <a:solidFill>
                  <a:srgbClr val="000000"/>
                </a:solidFill>
                <a:latin typeface="Times New Roman" panose="02020603050405020304" pitchFamily="18" charset="0"/>
                <a:cs typeface="Times New Roman" panose="02020603050405020304" pitchFamily="18" charset="0"/>
              </a:rPr>
              <a:t>(</a:t>
            </a:r>
            <a:r>
              <a:rPr lang="en-US" u="sng" dirty="0">
                <a:solidFill>
                  <a:srgbClr val="000000"/>
                </a:solidFill>
                <a:latin typeface="Times New Roman" panose="02020603050405020304" pitchFamily="18" charset="0"/>
                <a:cs typeface="Times New Roman" panose="02020603050405020304" pitchFamily="18" charset="0"/>
              </a:rPr>
              <a:t>82,656</a:t>
            </a:r>
            <a:r>
              <a:rPr lang="en-US" dirty="0">
                <a:solidFill>
                  <a:srgbClr val="000000"/>
                </a:solidFill>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cs typeface="Times New Roman" panose="02020603050405020304" pitchFamily="18" charset="0"/>
              </a:rPr>
              <a:t>– Start up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ACEs Questions /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contact sexual violence — IVP D05</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sz="1200" b="0" i="0" dirty="0">
                <a:solidFill>
                  <a:srgbClr val="000000"/>
                </a:solidFill>
                <a:effectLst/>
                <a:latin typeface="Times New Roman" panose="02020603050405020304" pitchFamily="18" charset="0"/>
                <a:cs typeface="Times New Roman" panose="02020603050405020304" pitchFamily="18" charset="0"/>
              </a:rPr>
              <a:t>The IPS will collaborate with the OSDH Nursing Service and public health nurses across the state to implement and conduct training related to the topic of sexual violence in Oklahoma; implement surveillance of adverse childhood experiences (ACEs) to enhance the understanding of the connection between ACEs and sexual violence in Oklahoma.</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20</a:t>
            </a:fld>
            <a:endParaRPr lang="en-US"/>
          </a:p>
        </p:txBody>
      </p:sp>
    </p:spTree>
    <p:extLst>
      <p:ext uri="{BB962C8B-B14F-4D97-AF65-F5344CB8AC3E}">
        <p14:creationId xmlns:p14="http://schemas.microsoft.com/office/powerpoint/2010/main" val="106296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-Microbiology Department Enteric Culture Initiative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$299,979 –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FTEs: 5</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 Contractual </a:t>
            </a:r>
          </a:p>
          <a:p>
            <a:pPr marL="0" indent="0">
              <a:buNone/>
            </a:pPr>
            <a:endParaRPr lang="en-US"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infections caused by Shiga toxin-producing E. coli - FS-02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Microbiology department will reduce infections caused by Shiga toxin-producing E. coli by utilizing sequencing information from isolates submitted to and clinical samples isolated by the laboratory to identify outbreaks, so that appropriate action can be taken to identify and eliminate the source of the outbreak.</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21</a:t>
            </a:fld>
            <a:endParaRPr lang="en-US"/>
          </a:p>
        </p:txBody>
      </p:sp>
    </p:spTree>
    <p:extLst>
      <p:ext uri="{BB962C8B-B14F-4D97-AF65-F5344CB8AC3E}">
        <p14:creationId xmlns:p14="http://schemas.microsoft.com/office/powerpoint/2010/main" val="89560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Child Passenger Safety Program</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$299980 –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To Reduce the proportion of deaths of car passengers who weren't buckled in — IVP‑07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Distribute an average of 300 child safety seats monthly to participating sites statewide.</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22</a:t>
            </a:fld>
            <a:endParaRPr lang="en-US"/>
          </a:p>
        </p:txBody>
      </p:sp>
    </p:spTree>
    <p:extLst>
      <p:ext uri="{BB962C8B-B14F-4D97-AF65-F5344CB8AC3E}">
        <p14:creationId xmlns:p14="http://schemas.microsoft.com/office/powerpoint/2010/main" val="2970487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 Molecular Department Enteric Screening Initiative</a:t>
            </a: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$299,987 – Maintain existing  </a:t>
            </a:r>
            <a:r>
              <a:rPr lang="en-US" b="0" i="1" dirty="0">
                <a:solidFill>
                  <a:srgbClr val="000000"/>
                </a:solidFill>
                <a:effectLst/>
                <a:latin typeface="Times New Roman" panose="02020603050405020304" pitchFamily="18" charset="0"/>
                <a:cs typeface="Times New Roman" panose="02020603050405020304" pitchFamily="18" charset="0"/>
              </a:rPr>
              <a:t>FTEs: 2</a:t>
            </a:r>
            <a:r>
              <a:rPr lang="en-US"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Healthy People 2030</a:t>
            </a:r>
            <a:r>
              <a:rPr lang="en-US" b="0" i="0" dirty="0">
                <a:solidFill>
                  <a:srgbClr val="000000"/>
                </a:solidFill>
                <a:effectLst/>
                <a:latin typeface="Times New Roman" panose="02020603050405020304" pitchFamily="18" charset="0"/>
                <a:cs typeface="Times New Roman" panose="02020603050405020304" pitchFamily="18" charset="0"/>
              </a:rPr>
              <a:t>: Reduce infections caused by Salmonella - FS-04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Molecular Department aims to reduce the number of infections by Salmonella utilizing PCR screening of stool specimen submitted for testing to quickly detect potential outbreaks and to inform patient management and contact investigations.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23</a:t>
            </a:fld>
            <a:endParaRPr lang="en-US"/>
          </a:p>
        </p:txBody>
      </p:sp>
    </p:spTree>
    <p:extLst>
      <p:ext uri="{BB962C8B-B14F-4D97-AF65-F5344CB8AC3E}">
        <p14:creationId xmlns:p14="http://schemas.microsoft.com/office/powerpoint/2010/main" val="426524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2">
                    <a:lumMod val="75000"/>
                    <a:lumOff val="25000"/>
                  </a:schemeClr>
                </a:solidFill>
              </a:rPr>
              <a:t>OSDH PHL - TB/Mycology Department</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$ 299,929– Maintain existing program (as is) </a:t>
            </a:r>
            <a:r>
              <a:rPr lang="en-US" sz="1200" b="0" i="1" dirty="0">
                <a:solidFill>
                  <a:srgbClr val="000000"/>
                </a:solidFill>
                <a:effectLst/>
                <a:latin typeface="Times New Roman" panose="02020603050405020304" pitchFamily="18" charset="0"/>
                <a:cs typeface="Times New Roman" panose="02020603050405020304" pitchFamily="18" charset="0"/>
              </a:rPr>
              <a:t>FTEs: 5</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tuberculosis cases - IID-17</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TB/Mycology Department will reduce tuberculosis cases by decreasing the average time between specimen submission and result reporting for specimens sent for acid-fast smear and culture, so that the results can be used to inform patient management and contact investigations to contain and prevent potential outbreaks.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24</a:t>
            </a:fld>
            <a:endParaRPr lang="en-US"/>
          </a:p>
        </p:txBody>
      </p:sp>
    </p:spTree>
    <p:extLst>
      <p:ext uri="{BB962C8B-B14F-4D97-AF65-F5344CB8AC3E}">
        <p14:creationId xmlns:p14="http://schemas.microsoft.com/office/powerpoint/2010/main" val="167274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$300,000 – Maintain existing program (as is) </a:t>
            </a:r>
            <a:r>
              <a:rPr lang="en-US" sz="1200" b="0" i="1" dirty="0">
                <a:solidFill>
                  <a:srgbClr val="000000"/>
                </a:solidFill>
                <a:effectLst/>
                <a:latin typeface="Times New Roman" panose="02020603050405020304" pitchFamily="18" charset="0"/>
                <a:cs typeface="Times New Roman" panose="02020603050405020304" pitchFamily="18" charset="0"/>
              </a:rPr>
              <a:t>FTEs: 5</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knowledge of HIV status- HIV-02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STI Department will achieve at least a rate of 95% meets turn-around time for HIV specimens between 10/2025 to 09/2026.</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25</a:t>
            </a:fld>
            <a:endParaRPr lang="en-US"/>
          </a:p>
        </p:txBody>
      </p:sp>
    </p:spTree>
    <p:extLst>
      <p:ext uri="{BB962C8B-B14F-4D97-AF65-F5344CB8AC3E}">
        <p14:creationId xmlns:p14="http://schemas.microsoft.com/office/powerpoint/2010/main" val="470375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Improving School Health Statewide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$69,657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provide technical assistance to 30 schools across the State of Oklahoma.</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26</a:t>
            </a:fld>
            <a:endParaRPr lang="en-US"/>
          </a:p>
        </p:txBody>
      </p:sp>
    </p:spTree>
    <p:extLst>
      <p:ext uri="{BB962C8B-B14F-4D97-AF65-F5344CB8AC3E}">
        <p14:creationId xmlns:p14="http://schemas.microsoft.com/office/powerpoint/2010/main" val="1460505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Go NAPSACC Technical Assistance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$60,364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dirty="0">
                <a:solidFill>
                  <a:srgbClr val="000000"/>
                </a:solidFill>
                <a:effectLst/>
                <a:latin typeface="Times New Roman" panose="02020603050405020304" pitchFamily="18" charset="0"/>
                <a:cs typeface="Times New Roman" panose="02020603050405020304" pitchFamily="18" charset="0"/>
              </a:rPr>
              <a:t>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increase by 10 the number of childcare providers making a policy, practice, or environmental change.</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27</a:t>
            </a:fld>
            <a:endParaRPr lang="en-US"/>
          </a:p>
        </p:txBody>
      </p:sp>
    </p:spTree>
    <p:extLst>
      <p:ext uri="{BB962C8B-B14F-4D97-AF65-F5344CB8AC3E}">
        <p14:creationId xmlns:p14="http://schemas.microsoft.com/office/powerpoint/2010/main" val="230461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Certified Healthy Oklahoma Statewide Technical Assistance –CHO</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$70,630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0" dirty="0">
                <a:solidFill>
                  <a:srgbClr val="000000"/>
                </a:solidFill>
                <a:effectLst/>
                <a:latin typeface="Times New Roman" panose="02020603050405020304" pitchFamily="18" charset="0"/>
                <a:cs typeface="Times New Roman" panose="02020603050405020304" pitchFamily="18" charset="0"/>
              </a:rPr>
              <a:t>2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obesity- NWS03</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is to increase awareness and technical assistance for Certified Healthy Oklahoma, including businesses, campuses, communities, congregations, early childhood programs, and schools</a:t>
            </a:r>
            <a:r>
              <a:rPr lang="en-US" dirty="0"/>
              <a:t>.</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28</a:t>
            </a:fld>
            <a:endParaRPr lang="en-US"/>
          </a:p>
        </p:txBody>
      </p:sp>
    </p:spTree>
    <p:extLst>
      <p:ext uri="{BB962C8B-B14F-4D97-AF65-F5344CB8AC3E}">
        <p14:creationId xmlns:p14="http://schemas.microsoft.com/office/powerpoint/2010/main" val="2230359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Oklahoma Community Health Workers Training Program: Building a Unified &amp; Sustainable Workforce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$297,598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3</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local public health agencies that use core competencies in continuing education - PHI 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program is to develop a standardized Community Health Worker (CHW) curriculum alongside CHWs and subject matter experts.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29</a:t>
            </a:fld>
            <a:endParaRPr lang="en-US"/>
          </a:p>
        </p:txBody>
      </p:sp>
    </p:spTree>
    <p:extLst>
      <p:ext uri="{BB962C8B-B14F-4D97-AF65-F5344CB8AC3E}">
        <p14:creationId xmlns:p14="http://schemas.microsoft.com/office/powerpoint/2010/main" val="290237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cs typeface="Calibri"/>
            </a:endParaRPr>
          </a:p>
          <a:p>
            <a:r>
              <a:rPr lang="en-US" sz="1800" dirty="0">
                <a:cs typeface="Calibri"/>
              </a:rPr>
              <a:t>Chair-person  - has called to order the meeting; </a:t>
            </a:r>
          </a:p>
          <a:p>
            <a:r>
              <a:rPr lang="en-US" sz="1800" dirty="0">
                <a:cs typeface="Calibri"/>
              </a:rPr>
              <a:t>document or note the time start time</a:t>
            </a:r>
          </a:p>
          <a:p>
            <a:endParaRPr lang="en-US" sz="1800" dirty="0">
              <a:cs typeface="Calibri"/>
            </a:endParaRPr>
          </a:p>
          <a:p>
            <a:pPr algn="l"/>
            <a:r>
              <a:rPr lang="en-US" sz="1800" b="0" i="0" u="none" strike="noStrike" baseline="0" dirty="0">
                <a:latin typeface="Calibri" panose="020F0502020204030204" pitchFamily="34" charset="0"/>
              </a:rPr>
              <a:t>Today’s agenda:</a:t>
            </a:r>
          </a:p>
          <a:p>
            <a:pPr algn="l"/>
            <a:endParaRPr lang="en-US" sz="1800" b="0" i="0" u="none" strike="noStrike" baseline="0" dirty="0">
              <a:latin typeface="Calibri" panose="020F0502020204030204" pitchFamily="34" charset="0"/>
            </a:endParaRPr>
          </a:p>
          <a:p>
            <a:pPr algn="l"/>
            <a:r>
              <a:rPr lang="en-US" sz="1800" dirty="0">
                <a:latin typeface="Times New Roman" panose="02020603050405020304" pitchFamily="18" charset="0"/>
                <a:cs typeface="Times New Roman" panose="02020603050405020304" pitchFamily="18" charset="0"/>
              </a:rPr>
              <a:t>Call to Order </a:t>
            </a:r>
          </a:p>
          <a:p>
            <a:pPr algn="l"/>
            <a:r>
              <a:rPr lang="en-US" sz="1800" dirty="0">
                <a:latin typeface="Times New Roman" panose="02020603050405020304" pitchFamily="18" charset="0"/>
                <a:cs typeface="Times New Roman" panose="02020603050405020304" pitchFamily="18" charset="0"/>
              </a:rPr>
              <a:t>Welcome and Introductions </a:t>
            </a:r>
          </a:p>
          <a:p>
            <a:pPr algn="l"/>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Review and Approval of the Meeting </a:t>
            </a:r>
            <a:r>
              <a:rPr lang="en-US" sz="1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Minutes from Dec2024</a:t>
            </a:r>
          </a:p>
          <a:p>
            <a:pPr algn="l"/>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Interim APR’s Success Stories</a:t>
            </a:r>
          </a:p>
          <a:p>
            <a:pPr algn="l"/>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FY24</a:t>
            </a:r>
            <a:r>
              <a:rPr lang="en-US" sz="1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Block Grant Budget</a:t>
            </a:r>
            <a:r>
              <a:rPr lang="en-US" sz="18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Spend-down</a:t>
            </a:r>
            <a:r>
              <a:rPr lang="en-US" sz="18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pdate</a:t>
            </a:r>
          </a:p>
          <a:p>
            <a:pPr algn="l"/>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Budget</a:t>
            </a:r>
            <a:r>
              <a:rPr lang="en-US" sz="18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Revision Requests </a:t>
            </a:r>
          </a:p>
          <a:p>
            <a:pPr algn="l"/>
            <a:r>
              <a:rPr lang="en-US" sz="1800" dirty="0">
                <a:latin typeface="Times New Roman" panose="02020603050405020304" pitchFamily="18" charset="0"/>
                <a:cs typeface="Times New Roman" panose="02020603050405020304" pitchFamily="18" charset="0"/>
              </a:rPr>
              <a:t>FY25 Proposal Requests, Evaluations </a:t>
            </a:r>
          </a:p>
          <a:p>
            <a:pPr algn="l"/>
            <a:r>
              <a:rPr lang="en-US" sz="1800" dirty="0">
                <a:latin typeface="Times New Roman" panose="02020603050405020304" pitchFamily="18" charset="0"/>
                <a:cs typeface="Times New Roman" panose="02020603050405020304" pitchFamily="18" charset="0"/>
              </a:rPr>
              <a:t>and Funding Recommendations</a:t>
            </a:r>
          </a:p>
          <a:p>
            <a:pPr algn="l"/>
            <a:r>
              <a:rPr lang="en-US" sz="1800" dirty="0">
                <a:latin typeface="Times New Roman" panose="02020603050405020304" pitchFamily="18" charset="0"/>
                <a:cs typeface="Times New Roman" panose="02020603050405020304" pitchFamily="18" charset="0"/>
              </a:rPr>
              <a:t>Advisory Committee Meeting Dates  </a:t>
            </a:r>
          </a:p>
          <a:p>
            <a:pPr algn="l"/>
            <a:r>
              <a:rPr lang="en-US" sz="1800" dirty="0">
                <a:latin typeface="Times New Roman" panose="02020603050405020304" pitchFamily="18" charset="0"/>
                <a:cs typeface="Times New Roman" panose="02020603050405020304" pitchFamily="18" charset="0"/>
              </a:rPr>
              <a:t>Closing Remarks and Adjournment</a:t>
            </a:r>
          </a:p>
          <a:p>
            <a:pPr algn="l"/>
            <a:endParaRPr lang="en-US" sz="1800" dirty="0">
              <a:latin typeface="Times New Roman" panose="02020603050405020304" pitchFamily="18" charset="0"/>
              <a:cs typeface="Times New Roman" panose="02020603050405020304" pitchFamily="18" charset="0"/>
            </a:endParaRPr>
          </a:p>
          <a:p>
            <a:endParaRPr lang="en-US" sz="1800" dirty="0">
              <a:cs typeface="Calibri"/>
            </a:endParaRPr>
          </a:p>
          <a:p>
            <a:r>
              <a:rPr lang="en-US" sz="1800" dirty="0">
                <a:cs typeface="Calibri"/>
              </a:rPr>
              <a:t>NOTE* If less than 4 board members are there, won't have a quorum.  Can still have meeting if they want but cannot vote on anything.    </a:t>
            </a:r>
          </a:p>
          <a:p>
            <a:pPr algn="l"/>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456963-93EB-4FD8-9D58-FA96ECAD7BE3}" type="slidenum">
              <a:rPr lang="en-US" smtClean="0"/>
              <a:t>3</a:t>
            </a:fld>
            <a:endParaRPr lang="en-US" dirty="0"/>
          </a:p>
        </p:txBody>
      </p:sp>
    </p:spTree>
    <p:extLst>
      <p:ext uri="{BB962C8B-B14F-4D97-AF65-F5344CB8AC3E}">
        <p14:creationId xmlns:p14="http://schemas.microsoft.com/office/powerpoint/2010/main" val="90671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Northeastern Oklahoma CATCH Coordinated Health Initiative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$60,364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0" dirty="0">
                <a:solidFill>
                  <a:srgbClr val="000000"/>
                </a:solidFill>
                <a:effectLst/>
                <a:latin typeface="Times New Roman" panose="02020603050405020304" pitchFamily="18" charset="0"/>
                <a:cs typeface="Times New Roman" panose="02020603050405020304" pitchFamily="18" charset="0"/>
              </a:rPr>
              <a:t>4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 Equipment</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children who do enough aerobic physical activity - PA-09</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Northeastern Oklahoma CATCH Coordinated Health Initiative, is to increase the amount of rural and low-income children who attend daycare in District 4 participating in an evidence based physical activity and exercise CATCH Kids Club program.</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30</a:t>
            </a:fld>
            <a:endParaRPr lang="en-US"/>
          </a:p>
        </p:txBody>
      </p:sp>
    </p:spTree>
    <p:extLst>
      <p:ext uri="{BB962C8B-B14F-4D97-AF65-F5344CB8AC3E}">
        <p14:creationId xmlns:p14="http://schemas.microsoft.com/office/powerpoint/2010/main" val="2205366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Final applicant----</a:t>
            </a:r>
          </a:p>
          <a:p>
            <a:pPr marL="0" indent="0">
              <a:buNone/>
            </a:pPr>
            <a:r>
              <a:rPr lang="en-US" sz="1200" b="1" dirty="0">
                <a:solidFill>
                  <a:schemeClr val="tx2">
                    <a:lumMod val="75000"/>
                    <a:lumOff val="25000"/>
                  </a:schemeClr>
                </a:solidFill>
              </a:rPr>
              <a:t>Southcentral Oklahoma Healthy Youth Initiative</a:t>
            </a: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$23,927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NWS-04. Increase the proportion of children who do enough aerobic physical activity - PA-09</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Southcentral Oklahoma Healthy Youth Initiative is to increase the number of rural and low-income children pre-K – 12 grades who receive evidence-based nutritional, physical, social and emotional education that incorporates physically skilled based activities.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31</a:t>
            </a:fld>
            <a:endParaRPr lang="en-US"/>
          </a:p>
        </p:txBody>
      </p:sp>
    </p:spTree>
    <p:extLst>
      <p:ext uri="{BB962C8B-B14F-4D97-AF65-F5344CB8AC3E}">
        <p14:creationId xmlns:p14="http://schemas.microsoft.com/office/powerpoint/2010/main" val="1182725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C8B8B-C1CA-608C-E0AE-D115F6B1C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17C5E-161C-3944-0A41-2CD5DBADB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2E1DB-C118-6208-BD8C-A4CB980F51BD}"/>
              </a:ext>
            </a:extLst>
          </p:cNvPr>
          <p:cNvSpPr>
            <a:spLocks noGrp="1"/>
          </p:cNvSpPr>
          <p:nvPr>
            <p:ph type="body" idx="1"/>
          </p:nvPr>
        </p:nvSpPr>
        <p:spPr/>
        <p:txBody>
          <a:bodyPr/>
          <a:lstStyle/>
          <a:p>
            <a:r>
              <a:rPr lang="en-US" dirty="0"/>
              <a:t>Open for questions at this time </a:t>
            </a:r>
          </a:p>
          <a:p>
            <a:endParaRPr lang="en-US" dirty="0"/>
          </a:p>
          <a:p>
            <a:r>
              <a:rPr lang="en-US" dirty="0"/>
              <a:t>Just completed the FY25 – AP6 WP and budget application material</a:t>
            </a:r>
          </a:p>
          <a:p>
            <a:endParaRPr lang="en-US" dirty="0"/>
          </a:p>
          <a:p>
            <a:r>
              <a:rPr lang="en-US" dirty="0"/>
              <a:t>5 min Break before discussion of the budget recommendations.</a:t>
            </a:r>
          </a:p>
        </p:txBody>
      </p:sp>
      <p:sp>
        <p:nvSpPr>
          <p:cNvPr id="4" name="Slide Number Placeholder 3">
            <a:extLst>
              <a:ext uri="{FF2B5EF4-FFF2-40B4-BE49-F238E27FC236}">
                <a16:creationId xmlns:a16="http://schemas.microsoft.com/office/drawing/2014/main" id="{9629F3E9-2B35-14A4-A382-2BCCB417792F}"/>
              </a:ext>
            </a:extLst>
          </p:cNvPr>
          <p:cNvSpPr>
            <a:spLocks noGrp="1"/>
          </p:cNvSpPr>
          <p:nvPr>
            <p:ph type="sldNum" sz="quarter" idx="5"/>
          </p:nvPr>
        </p:nvSpPr>
        <p:spPr/>
        <p:txBody>
          <a:bodyPr/>
          <a:lstStyle/>
          <a:p>
            <a:fld id="{57560737-2B32-4747-93B9-835F8C3189DF}" type="slidenum">
              <a:rPr lang="en-US" smtClean="0"/>
              <a:t>32</a:t>
            </a:fld>
            <a:endParaRPr lang="en-US"/>
          </a:p>
        </p:txBody>
      </p:sp>
    </p:spTree>
    <p:extLst>
      <p:ext uri="{BB962C8B-B14F-4D97-AF65-F5344CB8AC3E}">
        <p14:creationId xmlns:p14="http://schemas.microsoft.com/office/powerpoint/2010/main" val="2627006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1D5F-3B8E-6051-878D-EAE380620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21463-1E6C-9035-82F4-69F5B6E2E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0106C-8A9A-0E81-DB2E-84497D7AF2BA}"/>
              </a:ext>
            </a:extLst>
          </p:cNvPr>
          <p:cNvSpPr>
            <a:spLocks noGrp="1"/>
          </p:cNvSpPr>
          <p:nvPr>
            <p:ph type="body" idx="1"/>
          </p:nvPr>
        </p:nvSpPr>
        <p:spPr/>
        <p:txBody>
          <a:bodyPr/>
          <a:lstStyle/>
          <a:p>
            <a:r>
              <a:rPr lang="en-US" dirty="0"/>
              <a:t>During the Application/Proposal meeting on Feb 2025 everyone in attendance had the opportunity to get a brief overview of the PHHS BG application process and evaluation tool. </a:t>
            </a:r>
          </a:p>
          <a:p>
            <a:endParaRPr lang="en-US" dirty="0"/>
          </a:p>
          <a:p>
            <a:r>
              <a:rPr lang="en-US" dirty="0"/>
              <a:t>To expedite this meeting the Proposal evaluation </a:t>
            </a:r>
            <a:r>
              <a:rPr lang="en-US" b="0" i="0" dirty="0">
                <a:solidFill>
                  <a:srgbClr val="464646"/>
                </a:solidFill>
                <a:effectLst/>
              </a:rPr>
              <a:t>Proposal Evaluation forms were sent via email for ranking  and to be  discussed today during the March’s AC meeting to identify  the Block Grant awardees for FFY26.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step is the Proposal evaluation scores and funding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the excel files   </a:t>
            </a:r>
          </a:p>
          <a:p>
            <a:endParaRPr lang="en-US" dirty="0"/>
          </a:p>
        </p:txBody>
      </p:sp>
      <p:sp>
        <p:nvSpPr>
          <p:cNvPr id="4" name="Slide Number Placeholder 3">
            <a:extLst>
              <a:ext uri="{FF2B5EF4-FFF2-40B4-BE49-F238E27FC236}">
                <a16:creationId xmlns:a16="http://schemas.microsoft.com/office/drawing/2014/main" id="{775B0F7E-D0F8-E9ED-5B2A-943707DA2F98}"/>
              </a:ext>
            </a:extLst>
          </p:cNvPr>
          <p:cNvSpPr>
            <a:spLocks noGrp="1"/>
          </p:cNvSpPr>
          <p:nvPr>
            <p:ph type="sldNum" sz="quarter" idx="5"/>
          </p:nvPr>
        </p:nvSpPr>
        <p:spPr/>
        <p:txBody>
          <a:bodyPr/>
          <a:lstStyle/>
          <a:p>
            <a:fld id="{D8B40B08-8BBB-504C-BAD2-61931D34972B}" type="slidenum">
              <a:rPr lang="en-US" smtClean="0"/>
              <a:t>33</a:t>
            </a:fld>
            <a:endParaRPr lang="en-US" dirty="0"/>
          </a:p>
        </p:txBody>
      </p:sp>
    </p:spTree>
    <p:extLst>
      <p:ext uri="{BB962C8B-B14F-4D97-AF65-F5344CB8AC3E}">
        <p14:creationId xmlns:p14="http://schemas.microsoft.com/office/powerpoint/2010/main" val="2514370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 snapshot of the Evaluation scoring document </a:t>
            </a:r>
          </a:p>
          <a:p>
            <a:endParaRPr lang="en-US" dirty="0"/>
          </a:p>
          <a:p>
            <a:r>
              <a:rPr lang="en-US" dirty="0"/>
              <a:t>Complete the form and the highlighted sections. Questions 1-2,  Questions 3-8, and add comments on the bottom portion of the form, also question number. Strikethrough for Q3 . Form being revised per EO</a:t>
            </a:r>
          </a:p>
          <a:p>
            <a:endParaRPr lang="en-US" dirty="0"/>
          </a:p>
          <a:p>
            <a:r>
              <a:rPr lang="en-US" dirty="0"/>
              <a:t>AC instructed to recuse themselves if the manager a program(s) </a:t>
            </a:r>
          </a:p>
          <a:p>
            <a:endParaRPr lang="en-US" dirty="0"/>
          </a:p>
          <a:p>
            <a:r>
              <a:rPr lang="en-US" dirty="0"/>
              <a:t>DEMO  at the end</a:t>
            </a:r>
          </a:p>
          <a:p>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34</a:t>
            </a:fld>
            <a:endParaRPr lang="en-US"/>
          </a:p>
        </p:txBody>
      </p:sp>
    </p:spTree>
    <p:extLst>
      <p:ext uri="{BB962C8B-B14F-4D97-AF65-F5344CB8AC3E}">
        <p14:creationId xmlns:p14="http://schemas.microsoft.com/office/powerpoint/2010/main" val="3785954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and scoring – timeline was extended from 3/3/2025 to </a:t>
            </a:r>
            <a:r>
              <a:rPr lang="en-US" u="sng" dirty="0"/>
              <a:t>3/10/2025,</a:t>
            </a:r>
            <a:r>
              <a:rPr lang="en-US" dirty="0"/>
              <a:t> due to Office closures (weather) and or mitigating circumstances. Upon receipt of all the forms, I will share this information.  Office closures delayed the timeline.</a:t>
            </a:r>
          </a:p>
          <a:p>
            <a:endParaRPr lang="en-US" dirty="0"/>
          </a:p>
          <a:p>
            <a:r>
              <a:rPr lang="en-US" dirty="0"/>
              <a:t>Review and discuss this document with the AC team.</a:t>
            </a:r>
          </a:p>
          <a:p>
            <a:endParaRPr lang="en-US" dirty="0"/>
          </a:p>
          <a:p>
            <a:r>
              <a:rPr lang="en-US" dirty="0"/>
              <a:t>Due to the inclement weather and office closures- We extended the submission of the funding recommendation until 3/10/2025 EOD. </a:t>
            </a:r>
          </a:p>
          <a:p>
            <a:endParaRPr lang="en-US" dirty="0"/>
          </a:p>
          <a:p>
            <a:r>
              <a:rPr lang="en-US" dirty="0"/>
              <a:t>I will conduct a special meeting if required or a TEAMs meeting to finalize the funding totals and program awardees. </a:t>
            </a:r>
          </a:p>
        </p:txBody>
      </p:sp>
      <p:sp>
        <p:nvSpPr>
          <p:cNvPr id="4" name="Slide Number Placeholder 3"/>
          <p:cNvSpPr>
            <a:spLocks noGrp="1"/>
          </p:cNvSpPr>
          <p:nvPr>
            <p:ph type="sldNum" sz="quarter" idx="5"/>
          </p:nvPr>
        </p:nvSpPr>
        <p:spPr/>
        <p:txBody>
          <a:bodyPr/>
          <a:lstStyle/>
          <a:p>
            <a:fld id="{57560737-2B32-4747-93B9-835F8C3189DF}" type="slidenum">
              <a:rPr lang="en-US" smtClean="0"/>
              <a:t>35</a:t>
            </a:fld>
            <a:endParaRPr lang="en-US"/>
          </a:p>
        </p:txBody>
      </p:sp>
    </p:spTree>
    <p:extLst>
      <p:ext uri="{BB962C8B-B14F-4D97-AF65-F5344CB8AC3E}">
        <p14:creationId xmlns:p14="http://schemas.microsoft.com/office/powerpoint/2010/main" val="3582108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funding recommendations </a:t>
            </a:r>
          </a:p>
          <a:p>
            <a:r>
              <a:rPr lang="en-US" dirty="0"/>
              <a:t>May 7 Public Hearing</a:t>
            </a:r>
          </a:p>
          <a:p>
            <a:r>
              <a:rPr lang="en-US" dirty="0"/>
              <a:t>Dec 3, AC meeting</a:t>
            </a:r>
          </a:p>
        </p:txBody>
      </p:sp>
      <p:sp>
        <p:nvSpPr>
          <p:cNvPr id="4" name="Slide Number Placeholder 3"/>
          <p:cNvSpPr>
            <a:spLocks noGrp="1"/>
          </p:cNvSpPr>
          <p:nvPr>
            <p:ph type="sldNum" sz="quarter" idx="5"/>
          </p:nvPr>
        </p:nvSpPr>
        <p:spPr/>
        <p:txBody>
          <a:bodyPr/>
          <a:lstStyle/>
          <a:p>
            <a:fld id="{57560737-2B32-4747-93B9-835F8C3189DF}" type="slidenum">
              <a:rPr lang="en-US" smtClean="0"/>
              <a:t>36</a:t>
            </a:fld>
            <a:endParaRPr lang="en-US"/>
          </a:p>
        </p:txBody>
      </p:sp>
    </p:spTree>
    <p:extLst>
      <p:ext uri="{BB962C8B-B14F-4D97-AF65-F5344CB8AC3E}">
        <p14:creationId xmlns:p14="http://schemas.microsoft.com/office/powerpoint/2010/main" val="1738373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57560737-2B32-4747-93B9-835F8C3189DF}" type="slidenum">
              <a:rPr lang="en-US" smtClean="0"/>
              <a:t>37</a:t>
            </a:fld>
            <a:endParaRPr lang="en-US"/>
          </a:p>
        </p:txBody>
      </p:sp>
    </p:spTree>
    <p:extLst>
      <p:ext uri="{BB962C8B-B14F-4D97-AF65-F5344CB8AC3E}">
        <p14:creationId xmlns:p14="http://schemas.microsoft.com/office/powerpoint/2010/main" val="4207132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Funding recommendations:  April 2025 or March 2025 if no special meeting is required.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Public Hearing: Proposal Request May 7, 2025</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Budget Revision:  May-June 2025</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Advisory Committee Meetings:  December 3,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strike="sngStrike" dirty="0">
              <a:solidFill>
                <a:srgbClr val="46464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strike="sngStrike" dirty="0">
              <a:solidFill>
                <a:srgbClr val="46464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strike="sngStrike" dirty="0">
              <a:solidFill>
                <a:srgbClr val="46464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strike="sngStrike" dirty="0">
                <a:solidFill>
                  <a:srgbClr val="464646"/>
                </a:solidFill>
                <a:effectLst/>
              </a:rPr>
              <a:t>The proposals will be exported to an excel spread sheet, were be discussed via a TEAMs meeting in February 2025 (virtual option only).  excel spread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strike="sngStrike" dirty="0">
              <a:solidFill>
                <a:srgbClr val="46464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strike="sngStrike" dirty="0">
                <a:solidFill>
                  <a:srgbClr val="464646"/>
                </a:solidFill>
                <a:effectLst/>
              </a:rPr>
              <a:t>The Evaluation tool was sent via email for ranking /score the application, after scoring and ranking of the applications/proposals discussed during the AC meeting in March to identify  the Block Grant awardees for FY25 will be addressed. </a:t>
            </a:r>
            <a:endParaRPr lang="en-US" strike="sngStrike" dirty="0"/>
          </a:p>
          <a:p>
            <a:endParaRPr lang="en-US" sz="1800" u="sng" strike="sngStrike" dirty="0">
              <a:effectLst/>
              <a:latin typeface="Calibri" panose="020F0502020204030204" pitchFamily="34" charset="0"/>
              <a:ea typeface="Calibri" panose="020F0502020204030204" pitchFamily="34" charset="0"/>
            </a:endParaRPr>
          </a:p>
          <a:p>
            <a:r>
              <a:rPr lang="en-US" sz="1800" u="sng" strike="sngStrike" dirty="0">
                <a:effectLst/>
                <a:latin typeface="Calibri" panose="020F0502020204030204" pitchFamily="34" charset="0"/>
                <a:ea typeface="Calibri" panose="020F0502020204030204" pitchFamily="34" charset="0"/>
              </a:rPr>
              <a:t>The proposal request forms, and the budget justifications are </a:t>
            </a:r>
            <a:r>
              <a:rPr lang="en-US" sz="1800" b="1" u="sng" strike="sngStrike" dirty="0">
                <a:effectLst/>
                <a:latin typeface="Calibri" panose="020F0502020204030204" pitchFamily="34" charset="0"/>
                <a:ea typeface="Calibri" panose="020F0502020204030204" pitchFamily="34" charset="0"/>
              </a:rPr>
              <a:t>due no later than February 10, 2025</a:t>
            </a:r>
            <a:r>
              <a:rPr lang="en-US" sz="1800" u="sng" strike="sngStrike" dirty="0">
                <a:effectLst/>
                <a:latin typeface="Calibri" panose="020F0502020204030204" pitchFamily="34" charset="0"/>
                <a:ea typeface="Calibri" panose="020F0502020204030204" pitchFamily="34" charset="0"/>
              </a:rPr>
              <a:t>.</a:t>
            </a:r>
            <a:r>
              <a:rPr lang="en-US" sz="1800" strike="sngStrike" dirty="0">
                <a:effectLst/>
                <a:latin typeface="Calibri" panose="020F0502020204030204" pitchFamily="34" charset="0"/>
                <a:ea typeface="Calibri" panose="020F0502020204030204" pitchFamily="34" charset="0"/>
              </a:rPr>
              <a:t>   The proposal request and budget justification will also be available on Health Hub, and on the Prevent Block SharePoint site</a:t>
            </a:r>
          </a:p>
          <a:p>
            <a:endParaRPr lang="en-US" sz="1800" strike="sngStrike" dirty="0">
              <a:effectLst/>
              <a:latin typeface="Calibri" panose="020F0502020204030204" pitchFamily="34" charset="0"/>
            </a:endParaRPr>
          </a:p>
          <a:p>
            <a:r>
              <a:rPr lang="en-US" sz="1800" strike="sngStrike" dirty="0">
                <a:effectLst/>
                <a:latin typeface="Calibri" panose="020F0502020204030204" pitchFamily="34" charset="0"/>
                <a:ea typeface="Calibri" panose="020F0502020204030204" pitchFamily="34" charset="0"/>
              </a:rPr>
              <a:t>Office hours are </a:t>
            </a:r>
          </a:p>
          <a:p>
            <a:r>
              <a:rPr lang="en-US" sz="1800" strike="sngStrike" dirty="0">
                <a:effectLst/>
                <a:latin typeface="Calibri" panose="020F0502020204030204" pitchFamily="34" charset="0"/>
                <a:ea typeface="Calibri" panose="020F0502020204030204" pitchFamily="34" charset="0"/>
              </a:rPr>
              <a:t>January  9, 2025 at 10:00 am, </a:t>
            </a:r>
          </a:p>
          <a:p>
            <a:r>
              <a:rPr lang="en-US" sz="1800" strike="sngStrike" dirty="0">
                <a:effectLst/>
                <a:latin typeface="Calibri" panose="020F0502020204030204" pitchFamily="34" charset="0"/>
                <a:ea typeface="Calibri" panose="020F0502020204030204" pitchFamily="34" charset="0"/>
              </a:rPr>
              <a:t>January 24, 2025 at 1:00 pm and</a:t>
            </a:r>
          </a:p>
          <a:p>
            <a:r>
              <a:rPr lang="en-US" sz="1800" strike="sngStrike" dirty="0">
                <a:effectLst/>
                <a:latin typeface="Calibri" panose="020F0502020204030204" pitchFamily="34" charset="0"/>
                <a:ea typeface="Calibri" panose="020F0502020204030204" pitchFamily="34" charset="0"/>
              </a:rPr>
              <a:t>February 7, 2025 at 10:00 am.</a:t>
            </a:r>
            <a:endParaRPr lang="en-US" strike="sngStrike" dirty="0"/>
          </a:p>
        </p:txBody>
      </p:sp>
      <p:sp>
        <p:nvSpPr>
          <p:cNvPr id="4" name="Slide Number Placeholder 3"/>
          <p:cNvSpPr>
            <a:spLocks noGrp="1"/>
          </p:cNvSpPr>
          <p:nvPr>
            <p:ph type="sldNum" sz="quarter" idx="5"/>
          </p:nvPr>
        </p:nvSpPr>
        <p:spPr/>
        <p:txBody>
          <a:bodyPr/>
          <a:lstStyle/>
          <a:p>
            <a:fld id="{24E64220-9F9A-43BC-81A0-EFE25CB0BF5B}" type="slidenum">
              <a:rPr lang="en-US" smtClean="0"/>
              <a:t>38</a:t>
            </a:fld>
            <a:endParaRPr lang="en-US" dirty="0"/>
          </a:p>
        </p:txBody>
      </p:sp>
    </p:spTree>
    <p:extLst>
      <p:ext uri="{BB962C8B-B14F-4D97-AF65-F5344CB8AC3E}">
        <p14:creationId xmlns:p14="http://schemas.microsoft.com/office/powerpoint/2010/main" val="2522958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Closing remarks –    </a:t>
            </a:r>
          </a:p>
          <a:p>
            <a:endParaRPr lang="en-US" dirty="0">
              <a:cs typeface="Calibri"/>
            </a:endParaRPr>
          </a:p>
          <a:p>
            <a:r>
              <a:rPr lang="en-US" dirty="0">
                <a:cs typeface="Calibri"/>
              </a:rPr>
              <a:t>Chair to call the meeting to end and note the time. </a:t>
            </a:r>
          </a:p>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39</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Round robin for intro’s – provide your name and work title- starting with me,  the Block Grant Coordinator, Solina </a:t>
            </a:r>
          </a:p>
        </p:txBody>
      </p:sp>
      <p:sp>
        <p:nvSpPr>
          <p:cNvPr id="4" name="Slide Number Placeholder 3"/>
          <p:cNvSpPr>
            <a:spLocks noGrp="1"/>
          </p:cNvSpPr>
          <p:nvPr>
            <p:ph type="sldNum" sz="quarter" idx="5"/>
          </p:nvPr>
        </p:nvSpPr>
        <p:spPr/>
        <p:txBody>
          <a:bodyPr/>
          <a:lstStyle/>
          <a:p>
            <a:fld id="{EB57E26C-B284-4E77-B688-9A3CE750B5CC}" type="slidenum">
              <a:rPr lang="en-US" smtClean="0"/>
              <a:t>4</a:t>
            </a:fld>
            <a:endParaRPr lang="en-US" dirty="0"/>
          </a:p>
        </p:txBody>
      </p:sp>
    </p:spTree>
    <p:extLst>
      <p:ext uri="{BB962C8B-B14F-4D97-AF65-F5344CB8AC3E}">
        <p14:creationId xmlns:p14="http://schemas.microsoft.com/office/powerpoint/2010/main" val="3313964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additional Questions at this point</a:t>
            </a:r>
          </a:p>
        </p:txBody>
      </p:sp>
      <p:sp>
        <p:nvSpPr>
          <p:cNvPr id="4" name="Slide Number Placeholder 3"/>
          <p:cNvSpPr>
            <a:spLocks noGrp="1"/>
          </p:cNvSpPr>
          <p:nvPr>
            <p:ph type="sldNum" sz="quarter" idx="5"/>
          </p:nvPr>
        </p:nvSpPr>
        <p:spPr/>
        <p:txBody>
          <a:bodyPr/>
          <a:lstStyle/>
          <a:p>
            <a:fld id="{EB57E26C-B284-4E77-B688-9A3CE750B5CC}" type="slidenum">
              <a:rPr lang="en-US" smtClean="0"/>
              <a:t>40</a:t>
            </a:fld>
            <a:endParaRPr lang="en-US" dirty="0"/>
          </a:p>
        </p:txBody>
      </p:sp>
    </p:spTree>
    <p:extLst>
      <p:ext uri="{BB962C8B-B14F-4D97-AF65-F5344CB8AC3E}">
        <p14:creationId xmlns:p14="http://schemas.microsoft.com/office/powerpoint/2010/main" val="49736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Chair will ask if there is discussion on the minutes.  </a:t>
            </a:r>
          </a:p>
          <a:p>
            <a:r>
              <a:rPr lang="en-US" dirty="0">
                <a:cs typeface="Calibri"/>
              </a:rPr>
              <a:t>If not, chair will ask if there is a motion to approve minutes.  </a:t>
            </a:r>
          </a:p>
          <a:p>
            <a:endParaRPr lang="en-US" dirty="0">
              <a:cs typeface="Calibri"/>
            </a:endParaRPr>
          </a:p>
          <a:p>
            <a:endParaRPr lang="en-US" dirty="0">
              <a:cs typeface="Calibri"/>
            </a:endParaRPr>
          </a:p>
          <a:p>
            <a:r>
              <a:rPr lang="en-US" dirty="0">
                <a:cs typeface="Calibri"/>
              </a:rPr>
              <a:t>Note who motions and who seconds approval.  Go around – to AC members and ensure each one either say 'yay' or 'nae' and note that.  </a:t>
            </a:r>
          </a:p>
          <a:p>
            <a:endParaRPr lang="en-US" dirty="0">
              <a:cs typeface="Calibri"/>
            </a:endParaRPr>
          </a:p>
          <a:p>
            <a:r>
              <a:rPr lang="en-US" dirty="0">
                <a:cs typeface="Calibri"/>
              </a:rPr>
              <a:t>If there is a discussion and minutes not approved, will table to approve at next meeting and just note it.  Or can motion to approve with changes.  </a:t>
            </a: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dirty="0"/>
          </a:p>
        </p:txBody>
      </p:sp>
    </p:spTree>
    <p:extLst>
      <p:ext uri="{BB962C8B-B14F-4D97-AF65-F5344CB8AC3E}">
        <p14:creationId xmlns:p14="http://schemas.microsoft.com/office/powerpoint/2010/main" val="345981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stories shared per the FY24 Interim report</a:t>
            </a:r>
          </a:p>
          <a:p>
            <a:endParaRPr lang="en-US" sz="1200" dirty="0">
              <a:solidFill>
                <a:srgbClr val="FF33CC"/>
              </a:solidFill>
              <a:effectLst/>
              <a:latin typeface="Times New Roman" panose="02020603050405020304" pitchFamily="18" charset="0"/>
              <a:ea typeface="Times New Roman" panose="02020603050405020304" pitchFamily="18" charset="0"/>
            </a:endParaRPr>
          </a:p>
          <a:p>
            <a:pPr marL="228600" indent="-228600">
              <a:buAutoNum type="arabicPeriod"/>
            </a:pPr>
            <a:r>
              <a:rPr lang="en-US" sz="1200" dirty="0">
                <a:solidFill>
                  <a:srgbClr val="FF33CC"/>
                </a:solidFill>
                <a:effectLst/>
                <a:latin typeface="Times New Roman" panose="02020603050405020304" pitchFamily="18" charset="0"/>
                <a:ea typeface="Times New Roman" panose="02020603050405020304" pitchFamily="18" charset="0"/>
              </a:rPr>
              <a:t>Fluoride program dispensed 324 children’s toothbrushes to county health departments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00" dirty="0">
                <a:solidFill>
                  <a:srgbClr val="78206E"/>
                </a:solidFill>
                <a:effectLst/>
                <a:latin typeface="Calibri" panose="020F0502020204030204" pitchFamily="34" charset="0"/>
                <a:ea typeface="Times New Roman" panose="02020603050405020304" pitchFamily="18" charset="0"/>
                <a:cs typeface="Times New Roman" panose="02020603050405020304" pitchFamily="18" charset="0"/>
              </a:rPr>
              <a:t>CATCH program provided 9 rural and low-income after school programs- education training that has increased MVPA in an out of schools setting. </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buAutoNum type="arabicPeriod"/>
            </a:pPr>
            <a:r>
              <a:rPr lang="en-US" dirty="0" err="1"/>
              <a:t>GoNapsacc</a:t>
            </a:r>
            <a:r>
              <a:rPr lang="en-US" dirty="0"/>
              <a:t> has a monthly newsletter in circulation and has increased the community’s interest in the program which resulted in an increase in number of consultants providing TA</a:t>
            </a:r>
          </a:p>
        </p:txBody>
      </p:sp>
      <p:sp>
        <p:nvSpPr>
          <p:cNvPr id="4" name="Slide Number Placeholder 3"/>
          <p:cNvSpPr>
            <a:spLocks noGrp="1"/>
          </p:cNvSpPr>
          <p:nvPr>
            <p:ph type="sldNum" sz="quarter" idx="5"/>
          </p:nvPr>
        </p:nvSpPr>
        <p:spPr/>
        <p:txBody>
          <a:bodyPr/>
          <a:lstStyle/>
          <a:p>
            <a:fld id="{57560737-2B32-4747-93B9-835F8C3189DF}" type="slidenum">
              <a:rPr lang="en-US" smtClean="0"/>
              <a:t>6</a:t>
            </a:fld>
            <a:endParaRPr lang="en-US"/>
          </a:p>
        </p:txBody>
      </p:sp>
    </p:spTree>
    <p:extLst>
      <p:ext uri="{BB962C8B-B14F-4D97-AF65-F5344CB8AC3E}">
        <p14:creationId xmlns:p14="http://schemas.microsoft.com/office/powerpoint/2010/main" val="85905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Feb2025 BSR Summary  This is the PHHS Block Grant combined summary roughly $636,000 and the </a:t>
            </a:r>
            <a:r>
              <a:rPr lang="en-US"/>
              <a:t>program recipients' budget (actual or real-time) will </a:t>
            </a:r>
            <a:r>
              <a:rPr lang="en-US" dirty="0"/>
              <a:t>be shared at the end.</a:t>
            </a:r>
          </a:p>
        </p:txBody>
      </p:sp>
      <p:sp>
        <p:nvSpPr>
          <p:cNvPr id="4" name="Slide Number Placeholder 3"/>
          <p:cNvSpPr>
            <a:spLocks noGrp="1"/>
          </p:cNvSpPr>
          <p:nvPr>
            <p:ph type="sldNum" sz="quarter" idx="5"/>
          </p:nvPr>
        </p:nvSpPr>
        <p:spPr/>
        <p:txBody>
          <a:bodyPr/>
          <a:lstStyle/>
          <a:p>
            <a:fld id="{57560737-2B32-4747-93B9-835F8C3189DF}" type="slidenum">
              <a:rPr lang="en-US" smtClean="0"/>
              <a:t>7</a:t>
            </a:fld>
            <a:endParaRPr lang="en-US"/>
          </a:p>
        </p:txBody>
      </p:sp>
    </p:spTree>
    <p:extLst>
      <p:ext uri="{BB962C8B-B14F-4D97-AF65-F5344CB8AC3E}">
        <p14:creationId xmlns:p14="http://schemas.microsoft.com/office/powerpoint/2010/main" val="343253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there are No current revisions request. </a:t>
            </a:r>
          </a:p>
          <a:p>
            <a:endParaRPr lang="en-US" dirty="0"/>
          </a:p>
          <a:p>
            <a:r>
              <a:rPr lang="en-US" dirty="0"/>
              <a:t>There will be Three Spenddown reviews will be conducted </a:t>
            </a:r>
          </a:p>
          <a:p>
            <a:r>
              <a:rPr lang="en-US" dirty="0"/>
              <a:t>Feb and March 2025 - for Oct, Nov, Dec  Jan</a:t>
            </a:r>
          </a:p>
          <a:p>
            <a:r>
              <a:rPr lang="en-US" dirty="0"/>
              <a:t>May 2025  - for Feb, March April</a:t>
            </a:r>
          </a:p>
          <a:p>
            <a:r>
              <a:rPr lang="en-US" dirty="0"/>
              <a:t>Late-July 2025 for May, June, mid-July to ensure encumbrance and surplus are forecasted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Budget revisions;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in April,  the plan is to confirm by June 2025….and Finalize by late July any potential funding surplus . This funds will be disseminated to current existing program that are on the WISH-list </a:t>
            </a:r>
          </a:p>
          <a:p>
            <a:endParaRPr lang="en-US" dirty="0"/>
          </a:p>
          <a:p>
            <a:r>
              <a:rPr lang="en-US" dirty="0"/>
              <a:t> </a:t>
            </a:r>
          </a:p>
        </p:txBody>
      </p:sp>
      <p:sp>
        <p:nvSpPr>
          <p:cNvPr id="4" name="Slide Number Placeholder 3"/>
          <p:cNvSpPr>
            <a:spLocks noGrp="1"/>
          </p:cNvSpPr>
          <p:nvPr>
            <p:ph type="sldNum" sz="quarter" idx="5"/>
          </p:nvPr>
        </p:nvSpPr>
        <p:spPr/>
        <p:txBody>
          <a:bodyPr/>
          <a:lstStyle/>
          <a:p>
            <a:fld id="{57560737-2B32-4747-93B9-835F8C3189DF}" type="slidenum">
              <a:rPr lang="en-US" smtClean="0"/>
              <a:t>8</a:t>
            </a:fld>
            <a:endParaRPr lang="en-US"/>
          </a:p>
        </p:txBody>
      </p:sp>
    </p:spTree>
    <p:extLst>
      <p:ext uri="{BB962C8B-B14F-4D97-AF65-F5344CB8AC3E}">
        <p14:creationId xmlns:p14="http://schemas.microsoft.com/office/powerpoint/2010/main" val="115323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for questions at this time.</a:t>
            </a:r>
          </a:p>
        </p:txBody>
      </p:sp>
      <p:sp>
        <p:nvSpPr>
          <p:cNvPr id="4" name="Slide Number Placeholder 3"/>
          <p:cNvSpPr>
            <a:spLocks noGrp="1"/>
          </p:cNvSpPr>
          <p:nvPr>
            <p:ph type="sldNum" sz="quarter" idx="5"/>
          </p:nvPr>
        </p:nvSpPr>
        <p:spPr/>
        <p:txBody>
          <a:bodyPr/>
          <a:lstStyle/>
          <a:p>
            <a:fld id="{57560737-2B32-4747-93B9-835F8C3189DF}" type="slidenum">
              <a:rPr lang="en-US" smtClean="0"/>
              <a:t>9</a:t>
            </a:fld>
            <a:endParaRPr lang="en-US"/>
          </a:p>
        </p:txBody>
      </p:sp>
    </p:spTree>
    <p:extLst>
      <p:ext uri="{BB962C8B-B14F-4D97-AF65-F5344CB8AC3E}">
        <p14:creationId xmlns:p14="http://schemas.microsoft.com/office/powerpoint/2010/main" val="58213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33DAD1-8371-4197-88FA-C6DCE38CE81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89823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DAD1-8371-4197-88FA-C6DCE38CE81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270565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DAD1-8371-4197-88FA-C6DCE38CE81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27293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85932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dirty="0"/>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71364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538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3DAD1-8371-4197-88FA-C6DCE38CE81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64481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3DAD1-8371-4197-88FA-C6DCE38CE81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86050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33DAD1-8371-4197-88FA-C6DCE38CE81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230221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33DAD1-8371-4197-88FA-C6DCE38CE813}"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2036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33DAD1-8371-4197-88FA-C6DCE38CE813}"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251195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3DAD1-8371-4197-88FA-C6DCE38CE813}"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310037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DAD1-8371-4197-88FA-C6DCE38CE81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340595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3DAD1-8371-4197-88FA-C6DCE38CE81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206D1-F3D6-4A25-B9D3-7545B4E41F89}" type="slidenum">
              <a:rPr lang="en-US" smtClean="0"/>
              <a:t>‹#›</a:t>
            </a:fld>
            <a:endParaRPr lang="en-US"/>
          </a:p>
        </p:txBody>
      </p:sp>
    </p:spTree>
    <p:extLst>
      <p:ext uri="{BB962C8B-B14F-4D97-AF65-F5344CB8AC3E}">
        <p14:creationId xmlns:p14="http://schemas.microsoft.com/office/powerpoint/2010/main" val="341845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33DAD1-8371-4197-88FA-C6DCE38CE813}"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2206D1-F3D6-4A25-B9D3-7545B4E41F89}" type="slidenum">
              <a:rPr lang="en-US" smtClean="0"/>
              <a:t>‹#›</a:t>
            </a:fld>
            <a:endParaRPr lang="en-US"/>
          </a:p>
        </p:txBody>
      </p:sp>
    </p:spTree>
    <p:extLst>
      <p:ext uri="{BB962C8B-B14F-4D97-AF65-F5344CB8AC3E}">
        <p14:creationId xmlns:p14="http://schemas.microsoft.com/office/powerpoint/2010/main" val="14179231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officemgmtentserv.sharepoint.com/sites/OSDHPreventBlockGrant/SitePages/ProjectHome.asp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oklahoma.gov/health/about-us/health-policy-planning-and-partnerships/preventive-health-and-health-services-block-grant-phhsbg.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pickpik.com/agenda-work-balance-photo-blue-ballpoint-11385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unknowncystic.com/2012/0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unknowncystic.com/2012/0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hyperlink" Target="https://oklahoma.gov/health/about-us/health-policy-planning-and-partnerships/preventive-health-and-health-services-block-grant-phhsbg.html" TargetMode="External"/><Relationship Id="rId4" Type="http://schemas.openxmlformats.org/officeDocument/2006/relationships/hyperlink" Target="https://officemgmtentserv.sharepoint.com/sites/OSDHPreventBlockGrant/SitePages/ProjectHome.asp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pexels.com/photo/black-and-white-wooden-welcome-sign-3643925/"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officemgmtentserv.sharepoint.com/sites/OSDHPreventBlockGrant/SitePages/ProjectHome.aspx" TargetMode="External"/><Relationship Id="rId3" Type="http://schemas.openxmlformats.org/officeDocument/2006/relationships/image" Target="../media/image9.jpg"/><Relationship Id="rId7" Type="http://schemas.openxmlformats.org/officeDocument/2006/relationships/hyperlink" Target="https://freesvg.org/thank-you-decor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unknowncystic.com/2012/05/" TargetMode="External"/><Relationship Id="rId9" Type="http://schemas.openxmlformats.org/officeDocument/2006/relationships/hyperlink" Target="https://oklahoma.gov/health/about-us/health-policy-planning-and-partnerships/preventive-health-and-health-services-block-grant-phhsb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unknowncystic.com/2012/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A picture containing outdoor, water, large, building&#10;&#10;Description automatically generated">
            <a:extLst>
              <a:ext uri="{FF2B5EF4-FFF2-40B4-BE49-F238E27FC236}">
                <a16:creationId xmlns:a16="http://schemas.microsoft.com/office/drawing/2014/main" id="{9C67CF95-E11C-656B-C348-BC5CBEC30C23}"/>
              </a:ext>
            </a:extLst>
          </p:cNvPr>
          <p:cNvPicPr>
            <a:picLocks noChangeAspect="1"/>
          </p:cNvPicPr>
          <p:nvPr/>
        </p:nvPicPr>
        <p:blipFill>
          <a:blip r:embed="rId3">
            <a:alphaModFix amt="40000"/>
          </a:blip>
          <a:srcRect r="5431" b="1"/>
          <a:stretch/>
        </p:blipFill>
        <p:spPr>
          <a:xfrm>
            <a:off x="0" y="-4906"/>
            <a:ext cx="7268406" cy="6857990"/>
          </a:xfrm>
          <a:prstGeom prst="rect">
            <a:avLst/>
          </a:prstGeom>
        </p:spPr>
      </p:pic>
      <p:sp>
        <p:nvSpPr>
          <p:cNvPr id="2" name="Title 1">
            <a:extLst>
              <a:ext uri="{FF2B5EF4-FFF2-40B4-BE49-F238E27FC236}">
                <a16:creationId xmlns:a16="http://schemas.microsoft.com/office/drawing/2014/main" id="{25EDB8D5-5795-3D0D-E1CB-3AB16705BEBC}"/>
              </a:ext>
            </a:extLst>
          </p:cNvPr>
          <p:cNvSpPr>
            <a:spLocks noGrp="1"/>
          </p:cNvSpPr>
          <p:nvPr>
            <p:ph type="title"/>
          </p:nvPr>
        </p:nvSpPr>
        <p:spPr>
          <a:xfrm>
            <a:off x="643468" y="643467"/>
            <a:ext cx="4620584" cy="728133"/>
          </a:xfrm>
        </p:spPr>
        <p:txBody>
          <a:bodyPr vert="horz" lIns="91440" tIns="45720" rIns="91440" bIns="45720" rtlCol="0" anchor="b">
            <a:noAutofit/>
          </a:bodyPr>
          <a:lstStyle/>
          <a:p>
            <a:r>
              <a:rPr lang="en-US" sz="6600" b="1" kern="1200" dirty="0">
                <a:solidFill>
                  <a:srgbClr val="FFFFFF"/>
                </a:solidFill>
                <a:latin typeface="Times New Roman" panose="02020603050405020304" pitchFamily="18" charset="0"/>
                <a:cs typeface="Times New Roman" panose="02020603050405020304" pitchFamily="18" charset="0"/>
              </a:rPr>
              <a:t>Welcome</a:t>
            </a:r>
          </a:p>
        </p:txBody>
      </p:sp>
      <p:pic>
        <p:nvPicPr>
          <p:cNvPr id="3" name="Picture 2">
            <a:extLst>
              <a:ext uri="{FF2B5EF4-FFF2-40B4-BE49-F238E27FC236}">
                <a16:creationId xmlns:a16="http://schemas.microsoft.com/office/drawing/2014/main" id="{81422A4A-37A9-EAAB-4FE0-FD532A70E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49" r="24344"/>
          <a:stretch/>
        </p:blipFill>
        <p:spPr bwMode="auto">
          <a:xfrm>
            <a:off x="5322041" y="9822"/>
            <a:ext cx="692473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AB0EE2-88C4-710C-43BC-C49ECFE0B71A}"/>
              </a:ext>
            </a:extLst>
          </p:cNvPr>
          <p:cNvSpPr txBox="1"/>
          <p:nvPr/>
        </p:nvSpPr>
        <p:spPr>
          <a:xfrm>
            <a:off x="6918593" y="3026751"/>
            <a:ext cx="5328178" cy="1107996"/>
          </a:xfrm>
          <a:prstGeom prst="rect">
            <a:avLst/>
          </a:prstGeom>
          <a:noFill/>
        </p:spPr>
        <p:txBody>
          <a:bodyPr wrap="square">
            <a:spAutoFit/>
          </a:bodyPr>
          <a:lstStyle/>
          <a:p>
            <a:pPr algn="r"/>
            <a:r>
              <a:rPr lang="en-US" sz="6600" dirty="0">
                <a:solidFill>
                  <a:schemeClr val="accent5">
                    <a:lumMod val="60000"/>
                    <a:lumOff val="40000"/>
                  </a:schemeClr>
                </a:solidFill>
                <a:latin typeface="Times New Roman" panose="02020603050405020304" pitchFamily="18" charset="0"/>
                <a:cs typeface="Times New Roman" panose="02020603050405020304" pitchFamily="18" charset="0"/>
              </a:rPr>
              <a:t>Call to Order </a:t>
            </a:r>
          </a:p>
        </p:txBody>
      </p:sp>
    </p:spTree>
    <p:extLst>
      <p:ext uri="{BB962C8B-B14F-4D97-AF65-F5344CB8AC3E}">
        <p14:creationId xmlns:p14="http://schemas.microsoft.com/office/powerpoint/2010/main" val="105748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xfrm>
            <a:off x="3117773" y="6356350"/>
            <a:ext cx="5035627" cy="36512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2025</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10</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E64F457-AB24-4615-A9EF-A84ADC3A7FC0}"/>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F594C287-F323-453F-B3AC-90CB4A98BE93}"/>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FY25- FFY2026 </a:t>
            </a:r>
          </a:p>
          <a:p>
            <a:pPr algn="ctr"/>
            <a:endParaRPr lang="en-US" dirty="0">
              <a:cs typeface="Arial"/>
            </a:endParaRPr>
          </a:p>
          <a:p>
            <a:pPr algn="ctr"/>
            <a:r>
              <a:rPr lang="en-US" dirty="0">
                <a:cs typeface="Arial"/>
              </a:rPr>
              <a:t>Proposal Requests </a:t>
            </a:r>
          </a:p>
          <a:p>
            <a:pPr algn="ctr"/>
            <a:r>
              <a:rPr lang="en-US" dirty="0">
                <a:cs typeface="Arial"/>
              </a:rPr>
              <a:t>and Evaluations </a:t>
            </a:r>
            <a:br>
              <a:rPr lang="en-US" dirty="0">
                <a:cs typeface="Arial"/>
              </a:rPr>
            </a:br>
            <a:endParaRPr lang="en-US" dirty="0"/>
          </a:p>
        </p:txBody>
      </p:sp>
      <p:pic>
        <p:nvPicPr>
          <p:cNvPr id="8" name="Picture 7">
            <a:extLst>
              <a:ext uri="{FF2B5EF4-FFF2-40B4-BE49-F238E27FC236}">
                <a16:creationId xmlns:a16="http://schemas.microsoft.com/office/drawing/2014/main" id="{BFE094D9-8815-2FFA-0CCC-0E60CC85E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6095999" y="9822"/>
            <a:ext cx="6150771"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9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2149-A93D-DD9B-7140-2EAB5635D5B8}"/>
              </a:ext>
            </a:extLst>
          </p:cNvPr>
          <p:cNvSpPr>
            <a:spLocks noGrp="1"/>
          </p:cNvSpPr>
          <p:nvPr>
            <p:ph type="title"/>
          </p:nvPr>
        </p:nvSpPr>
        <p:spPr>
          <a:xfrm>
            <a:off x="236862" y="327095"/>
            <a:ext cx="11394140" cy="837374"/>
          </a:xfrm>
        </p:spPr>
        <p:txBody>
          <a:bodyPr/>
          <a:lstStyle/>
          <a:p>
            <a:pPr algn="ctr"/>
            <a:r>
              <a:rPr lang="en-US" sz="4000" b="1" dirty="0">
                <a:solidFill>
                  <a:schemeClr val="tx2">
                    <a:lumMod val="75000"/>
                    <a:lumOff val="25000"/>
                  </a:schemeClr>
                </a:solidFill>
              </a:rPr>
              <a:t>Enhancing Access &amp; Promoting Wellness Initiative</a:t>
            </a:r>
          </a:p>
        </p:txBody>
      </p:sp>
      <p:sp>
        <p:nvSpPr>
          <p:cNvPr id="3" name="Content Placeholder 2">
            <a:extLst>
              <a:ext uri="{FF2B5EF4-FFF2-40B4-BE49-F238E27FC236}">
                <a16:creationId xmlns:a16="http://schemas.microsoft.com/office/drawing/2014/main" id="{6FB6CF3F-EC13-EF1B-1DDF-4F4A947A7567}"/>
              </a:ext>
            </a:extLst>
          </p:cNvPr>
          <p:cNvSpPr>
            <a:spLocks noGrp="1"/>
          </p:cNvSpPr>
          <p:nvPr>
            <p:ph idx="1"/>
          </p:nvPr>
        </p:nvSpPr>
        <p:spPr>
          <a:xfrm>
            <a:off x="457199" y="1355075"/>
            <a:ext cx="11394141" cy="4834414"/>
          </a:xfrm>
        </p:spPr>
        <p:txBody>
          <a:bodyPr/>
          <a:lstStyle/>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$300,000 – Enhance or expand  </a:t>
            </a:r>
            <a:r>
              <a:rPr lang="en-US" b="0" i="1" dirty="0">
                <a:solidFill>
                  <a:srgbClr val="000000"/>
                </a:solidFill>
                <a:effectLst/>
                <a:latin typeface="Times New Roman" panose="02020603050405020304" pitchFamily="18" charset="0"/>
                <a:cs typeface="Times New Roman" panose="02020603050405020304" pitchFamily="18" charset="0"/>
              </a:rPr>
              <a:t>FTEs: 3</a:t>
            </a:r>
            <a:r>
              <a:rPr lang="en-US" b="0" i="0" dirty="0">
                <a:solidFill>
                  <a:srgbClr val="000000"/>
                </a:solidFill>
                <a:effectLst/>
                <a:latin typeface="Times New Roman" panose="02020603050405020304" pitchFamily="18" charset="0"/>
                <a:cs typeface="Times New Roman" panose="02020603050405020304" pitchFamily="18" charset="0"/>
              </a:rPr>
              <a:t> existing staff  </a:t>
            </a: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IT/travel</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Healthy People 2030</a:t>
            </a:r>
            <a:r>
              <a:rPr lang="en-US" b="0" i="0" dirty="0">
                <a:solidFill>
                  <a:srgbClr val="000000"/>
                </a:solidFill>
                <a:effectLst/>
                <a:latin typeface="Times New Roman" panose="02020603050405020304" pitchFamily="18" charset="0"/>
                <a:cs typeface="Times New Roman" panose="02020603050405020304" pitchFamily="18" charset="0"/>
              </a:rPr>
              <a:t>:Decrease the proportion of adults who report poor communication with their health care provider — HC/HIT-02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The goal of the program is to improve communication between health care providers and patients in Oklahoma, reducing the proportion of adults reporting poor communication.</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013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64F-116B-A5B4-0988-930C8CB0AFA8}"/>
              </a:ext>
            </a:extLst>
          </p:cNvPr>
          <p:cNvSpPr>
            <a:spLocks noGrp="1"/>
          </p:cNvSpPr>
          <p:nvPr>
            <p:ph type="title"/>
          </p:nvPr>
        </p:nvSpPr>
        <p:spPr>
          <a:xfrm>
            <a:off x="1" y="415230"/>
            <a:ext cx="12192000" cy="837374"/>
          </a:xfrm>
        </p:spPr>
        <p:txBody>
          <a:bodyPr/>
          <a:lstStyle/>
          <a:p>
            <a:pPr algn="ctr"/>
            <a:r>
              <a:rPr lang="en-US" sz="4000" b="1" dirty="0">
                <a:solidFill>
                  <a:schemeClr val="tx2">
                    <a:lumMod val="75000"/>
                    <a:lumOff val="25000"/>
                  </a:schemeClr>
                </a:solidFill>
              </a:rPr>
              <a:t>Enhancing Access &amp; Promoting Telehealth Wellness</a:t>
            </a:r>
          </a:p>
        </p:txBody>
      </p:sp>
      <p:sp>
        <p:nvSpPr>
          <p:cNvPr id="3" name="Content Placeholder 2">
            <a:extLst>
              <a:ext uri="{FF2B5EF4-FFF2-40B4-BE49-F238E27FC236}">
                <a16:creationId xmlns:a16="http://schemas.microsoft.com/office/drawing/2014/main" id="{63B9E7B9-57EB-B088-5E6E-A17797BD4A09}"/>
              </a:ext>
            </a:extLst>
          </p:cNvPr>
          <p:cNvSpPr>
            <a:spLocks noGrp="1"/>
          </p:cNvSpPr>
          <p:nvPr>
            <p:ph idx="1"/>
          </p:nvPr>
        </p:nvSpPr>
        <p:spPr>
          <a:xfrm>
            <a:off x="517793" y="1399143"/>
            <a:ext cx="11333548" cy="4878482"/>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$300,000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3</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IT/travel</a:t>
            </a:r>
          </a:p>
          <a:p>
            <a:pPr marL="0" indent="0">
              <a:buNone/>
            </a:pPr>
            <a:endParaRPr lang="en-US" sz="28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 the use of telehealth to improve access to health services - AHS - R02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p>
          <a:p>
            <a:pPr marL="0" indent="0">
              <a:buNone/>
            </a:pPr>
            <a:r>
              <a:rPr lang="en-US" sz="2800" b="0" i="0" dirty="0">
                <a:solidFill>
                  <a:srgbClr val="000000"/>
                </a:solidFill>
                <a:effectLst/>
                <a:latin typeface="Times New Roman" panose="02020603050405020304" pitchFamily="18" charset="0"/>
                <a:cs typeface="Times New Roman" panose="02020603050405020304" pitchFamily="18" charset="0"/>
              </a:rPr>
              <a:t>The program goal is to utilize existing staff to provide training, resources and collaborative efforts with CHDs, healthcare providers, and businesses to increase the use of telehealth services to improve health outcome by reducing travel and costs to access healthcare for Oklahomans.</a:t>
            </a:r>
          </a:p>
          <a:p>
            <a:endParaRPr lang="en-US" dirty="0"/>
          </a:p>
        </p:txBody>
      </p:sp>
    </p:spTree>
    <p:extLst>
      <p:ext uri="{BB962C8B-B14F-4D97-AF65-F5344CB8AC3E}">
        <p14:creationId xmlns:p14="http://schemas.microsoft.com/office/powerpoint/2010/main" val="270513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D455-EB63-727A-ED29-BB2AD60FE11F}"/>
              </a:ext>
            </a:extLst>
          </p:cNvPr>
          <p:cNvSpPr>
            <a:spLocks noGrp="1"/>
          </p:cNvSpPr>
          <p:nvPr>
            <p:ph type="title"/>
          </p:nvPr>
        </p:nvSpPr>
        <p:spPr/>
        <p:txBody>
          <a:bodyPr/>
          <a:lstStyle/>
          <a:p>
            <a:pPr algn="ctr"/>
            <a:r>
              <a:rPr lang="en-US" sz="4000" b="1" dirty="0">
                <a:solidFill>
                  <a:schemeClr val="tx2">
                    <a:lumMod val="75000"/>
                    <a:lumOff val="25000"/>
                  </a:schemeClr>
                </a:solidFill>
              </a:rPr>
              <a:t>Increasing Nutrition Security in CHDs Statewide Partners</a:t>
            </a:r>
          </a:p>
        </p:txBody>
      </p:sp>
      <p:sp>
        <p:nvSpPr>
          <p:cNvPr id="3" name="Content Placeholder 2">
            <a:extLst>
              <a:ext uri="{FF2B5EF4-FFF2-40B4-BE49-F238E27FC236}">
                <a16:creationId xmlns:a16="http://schemas.microsoft.com/office/drawing/2014/main" id="{C33D73B7-2A50-FC28-BA5C-527562207884}"/>
              </a:ext>
            </a:extLst>
          </p:cNvPr>
          <p:cNvSpPr>
            <a:spLocks noGrp="1"/>
          </p:cNvSpPr>
          <p:nvPr>
            <p:ph idx="1"/>
          </p:nvPr>
        </p:nvSpPr>
        <p:spPr>
          <a:xfrm>
            <a:off x="457199" y="1377108"/>
            <a:ext cx="11394141" cy="4812381"/>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$119,314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1</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Travel/Contractual</a:t>
            </a:r>
          </a:p>
          <a:p>
            <a:pPr marL="0" indent="0">
              <a:buNone/>
            </a:pPr>
            <a:endParaRPr lang="en-US" sz="28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household food insecurity and hunger – NWS01   </a:t>
            </a: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partner with the two Feeding America associated food banks that serve Oklahoma to reduce food insecurity and health disparities throughout the state.</a:t>
            </a:r>
          </a:p>
        </p:txBody>
      </p:sp>
    </p:spTree>
    <p:extLst>
      <p:ext uri="{BB962C8B-B14F-4D97-AF65-F5344CB8AC3E}">
        <p14:creationId xmlns:p14="http://schemas.microsoft.com/office/powerpoint/2010/main" val="50624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C341-9174-6391-462E-2E8B6D7BEDA3}"/>
              </a:ext>
            </a:extLst>
          </p:cNvPr>
          <p:cNvSpPr>
            <a:spLocks noGrp="1"/>
          </p:cNvSpPr>
          <p:nvPr>
            <p:ph type="title"/>
          </p:nvPr>
        </p:nvSpPr>
        <p:spPr/>
        <p:txBody>
          <a:bodyPr/>
          <a:lstStyle/>
          <a:p>
            <a:pPr algn="ctr"/>
            <a:r>
              <a:rPr lang="en-US" sz="4000" b="1" dirty="0">
                <a:solidFill>
                  <a:schemeClr val="tx2">
                    <a:lumMod val="75000"/>
                    <a:lumOff val="25000"/>
                  </a:schemeClr>
                </a:solidFill>
              </a:rPr>
              <a:t>Community Engagement &amp; Partnership Community of Practice Training</a:t>
            </a:r>
          </a:p>
        </p:txBody>
      </p:sp>
      <p:sp>
        <p:nvSpPr>
          <p:cNvPr id="3" name="Content Placeholder 2">
            <a:extLst>
              <a:ext uri="{FF2B5EF4-FFF2-40B4-BE49-F238E27FC236}">
                <a16:creationId xmlns:a16="http://schemas.microsoft.com/office/drawing/2014/main" id="{4BF8D9D8-AC5A-FFDC-F2CE-56A8354D212C}"/>
              </a:ext>
            </a:extLst>
          </p:cNvPr>
          <p:cNvSpPr>
            <a:spLocks noGrp="1"/>
          </p:cNvSpPr>
          <p:nvPr>
            <p:ph idx="1"/>
          </p:nvPr>
        </p:nvSpPr>
        <p:spPr>
          <a:xfrm>
            <a:off x="638978" y="1740665"/>
            <a:ext cx="11212362" cy="4448824"/>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$27,000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0</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Travel / Contractual</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 the number of community organizations that provide prevention services — ECBP D07</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28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is to strengthen prevention services in Oklahoma by expanding comprehensive training opportunities for internal and external partners by 50% between October 1, 2025, and September 31, 2026.</a:t>
            </a:r>
          </a:p>
        </p:txBody>
      </p:sp>
    </p:spTree>
    <p:extLst>
      <p:ext uri="{BB962C8B-B14F-4D97-AF65-F5344CB8AC3E}">
        <p14:creationId xmlns:p14="http://schemas.microsoft.com/office/powerpoint/2010/main" val="355834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A889-C9AB-033E-ED8B-C0406C09B877}"/>
              </a:ext>
            </a:extLst>
          </p:cNvPr>
          <p:cNvSpPr>
            <a:spLocks noGrp="1"/>
          </p:cNvSpPr>
          <p:nvPr>
            <p:ph type="title"/>
          </p:nvPr>
        </p:nvSpPr>
        <p:spPr/>
        <p:txBody>
          <a:bodyPr/>
          <a:lstStyle/>
          <a:p>
            <a:pPr algn="ctr"/>
            <a:r>
              <a:rPr lang="en-US" sz="4000" b="1" dirty="0">
                <a:solidFill>
                  <a:schemeClr val="tx2">
                    <a:lumMod val="75000"/>
                    <a:lumOff val="25000"/>
                  </a:schemeClr>
                </a:solidFill>
              </a:rPr>
              <a:t>Oral Health Outreach Project</a:t>
            </a:r>
          </a:p>
        </p:txBody>
      </p:sp>
      <p:sp>
        <p:nvSpPr>
          <p:cNvPr id="3" name="Content Placeholder 2">
            <a:extLst>
              <a:ext uri="{FF2B5EF4-FFF2-40B4-BE49-F238E27FC236}">
                <a16:creationId xmlns:a16="http://schemas.microsoft.com/office/drawing/2014/main" id="{20675957-9741-67E0-3842-A5B7FE9EE45E}"/>
              </a:ext>
            </a:extLst>
          </p:cNvPr>
          <p:cNvSpPr>
            <a:spLocks noGrp="1"/>
          </p:cNvSpPr>
          <p:nvPr>
            <p:ph idx="1"/>
          </p:nvPr>
        </p:nvSpPr>
        <p:spPr>
          <a:xfrm>
            <a:off x="457200" y="1333041"/>
            <a:ext cx="11394141" cy="4856448"/>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$50,200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0 Other: </a:t>
            </a:r>
            <a:r>
              <a:rPr lang="en-US" sz="2800"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Increased use of oral health care system-OH-08</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p>
          <a:p>
            <a:pPr marL="0" indent="0">
              <a:buNone/>
            </a:pPr>
            <a:r>
              <a:rPr lang="en-US" dirty="0">
                <a:latin typeface="Times New Roman" panose="02020603050405020304" pitchFamily="18" charset="0"/>
                <a:cs typeface="Times New Roman" panose="02020603050405020304" pitchFamily="18" charset="0"/>
              </a:rPr>
              <a:t>The goal of this program is to increase access to dental caries prevention programs and increase the proportion of children, adolescents, and adults who use the oral health system</a:t>
            </a:r>
            <a:r>
              <a:rPr lang="en-US" dirty="0"/>
              <a:t>.</a:t>
            </a:r>
          </a:p>
        </p:txBody>
      </p:sp>
    </p:spTree>
    <p:extLst>
      <p:ext uri="{BB962C8B-B14F-4D97-AF65-F5344CB8AC3E}">
        <p14:creationId xmlns:p14="http://schemas.microsoft.com/office/powerpoint/2010/main" val="18612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F333-8206-6107-6C70-4802022DAD0D}"/>
              </a:ext>
            </a:extLst>
          </p:cNvPr>
          <p:cNvSpPr>
            <a:spLocks noGrp="1"/>
          </p:cNvSpPr>
          <p:nvPr>
            <p:ph type="title"/>
          </p:nvPr>
        </p:nvSpPr>
        <p:spPr>
          <a:xfrm>
            <a:off x="264405" y="415230"/>
            <a:ext cx="11586935" cy="837374"/>
          </a:xfrm>
        </p:spPr>
        <p:txBody>
          <a:bodyPr/>
          <a:lstStyle/>
          <a:p>
            <a:pPr algn="ctr"/>
            <a:r>
              <a:rPr lang="en-US" sz="4000" b="1" dirty="0">
                <a:solidFill>
                  <a:schemeClr val="tx2">
                    <a:lumMod val="75000"/>
                    <a:lumOff val="25000"/>
                  </a:schemeClr>
                </a:solidFill>
              </a:rPr>
              <a:t>Partner-Inflicted Brain Injury Training &amp; Surveillance</a:t>
            </a:r>
          </a:p>
        </p:txBody>
      </p:sp>
      <p:sp>
        <p:nvSpPr>
          <p:cNvPr id="3" name="Content Placeholder 2">
            <a:extLst>
              <a:ext uri="{FF2B5EF4-FFF2-40B4-BE49-F238E27FC236}">
                <a16:creationId xmlns:a16="http://schemas.microsoft.com/office/drawing/2014/main" id="{F762BC20-7195-AD33-C42B-7707AF64E218}"/>
              </a:ext>
            </a:extLst>
          </p:cNvPr>
          <p:cNvSpPr>
            <a:spLocks noGrp="1"/>
          </p:cNvSpPr>
          <p:nvPr>
            <p:ph idx="1"/>
          </p:nvPr>
        </p:nvSpPr>
        <p:spPr>
          <a:xfrm>
            <a:off x="457199" y="1252604"/>
            <a:ext cx="11394141" cy="5190166"/>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$72,504 – Maintain existing (as is)  </a:t>
            </a:r>
            <a:r>
              <a:rPr lang="en-US" sz="2800" b="0" i="1" dirty="0">
                <a:solidFill>
                  <a:srgbClr val="000000"/>
                </a:solidFill>
                <a:effectLst/>
                <a:latin typeface="Times New Roman" panose="02020603050405020304" pitchFamily="18" charset="0"/>
                <a:cs typeface="Times New Roman" panose="02020603050405020304" pitchFamily="18" charset="0"/>
              </a:rPr>
              <a:t>FTEs: 1</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intimate partner violence – IVP D04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Increase awareness of and accommodations and resources for partner-inflicted brain injury among domestic violence service providers and allied professionals; implement surveillance of adverse childhood experiences to enhance the understanding of the connection between ACEs and intimate partner violence in Oklahoma.</a:t>
            </a:r>
          </a:p>
          <a:p>
            <a:endParaRPr lang="en-US" dirty="0"/>
          </a:p>
        </p:txBody>
      </p:sp>
    </p:spTree>
    <p:extLst>
      <p:ext uri="{BB962C8B-B14F-4D97-AF65-F5344CB8AC3E}">
        <p14:creationId xmlns:p14="http://schemas.microsoft.com/office/powerpoint/2010/main" val="67825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1E74-4A7B-C5DB-6931-0C5389456125}"/>
              </a:ext>
            </a:extLst>
          </p:cNvPr>
          <p:cNvSpPr>
            <a:spLocks noGrp="1"/>
          </p:cNvSpPr>
          <p:nvPr>
            <p:ph type="title"/>
          </p:nvPr>
        </p:nvSpPr>
        <p:spPr/>
        <p:txBody>
          <a:bodyPr/>
          <a:lstStyle/>
          <a:p>
            <a:pPr algn="ctr"/>
            <a:r>
              <a:rPr lang="en-US" sz="4000" b="1" dirty="0">
                <a:solidFill>
                  <a:schemeClr val="tx2">
                    <a:lumMod val="75000"/>
                    <a:lumOff val="25000"/>
                  </a:schemeClr>
                </a:solidFill>
              </a:rPr>
              <a:t>A Way to Wellness +</a:t>
            </a:r>
          </a:p>
        </p:txBody>
      </p:sp>
      <p:sp>
        <p:nvSpPr>
          <p:cNvPr id="3" name="Content Placeholder 2">
            <a:extLst>
              <a:ext uri="{FF2B5EF4-FFF2-40B4-BE49-F238E27FC236}">
                <a16:creationId xmlns:a16="http://schemas.microsoft.com/office/drawing/2014/main" id="{F249768A-53EC-958C-8D28-3219E6BE239D}"/>
              </a:ext>
            </a:extLst>
          </p:cNvPr>
          <p:cNvSpPr>
            <a:spLocks noGrp="1"/>
          </p:cNvSpPr>
          <p:nvPr>
            <p:ph idx="1"/>
          </p:nvPr>
        </p:nvSpPr>
        <p:spPr>
          <a:xfrm>
            <a:off x="330507" y="1520328"/>
            <a:ext cx="11520834" cy="4825387"/>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$43,478 – Start up </a:t>
            </a:r>
            <a:r>
              <a:rPr lang="en-US" sz="2800" b="0" i="1" dirty="0">
                <a:solidFill>
                  <a:srgbClr val="000000"/>
                </a:solidFill>
                <a:effectLst/>
                <a:latin typeface="Times New Roman" panose="02020603050405020304" pitchFamily="18" charset="0"/>
                <a:cs typeface="Times New Roman" panose="02020603050405020304" pitchFamily="18" charset="0"/>
              </a:rPr>
              <a:t>FTEs: 0 Other: </a:t>
            </a:r>
            <a:r>
              <a:rPr lang="en-US" sz="2800" b="0" i="0" dirty="0">
                <a:solidFill>
                  <a:srgbClr val="000000"/>
                </a:solidFill>
                <a:effectLst/>
                <a:latin typeface="Times New Roman" panose="02020603050405020304" pitchFamily="18" charset="0"/>
                <a:cs typeface="Times New Roman" panose="02020603050405020304" pitchFamily="18" charset="0"/>
              </a:rPr>
              <a:t>Supplies / Travel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adults with high blood pressure - HDS-04</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28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reduce 3-5% body fat over and eight-week period by implementing healthy choices for participants.</a:t>
            </a:r>
          </a:p>
        </p:txBody>
      </p:sp>
    </p:spTree>
    <p:extLst>
      <p:ext uri="{BB962C8B-B14F-4D97-AF65-F5344CB8AC3E}">
        <p14:creationId xmlns:p14="http://schemas.microsoft.com/office/powerpoint/2010/main" val="8044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0A34-AFE0-B85E-A077-CC40A6BBDD86}"/>
              </a:ext>
            </a:extLst>
          </p:cNvPr>
          <p:cNvSpPr>
            <a:spLocks noGrp="1"/>
          </p:cNvSpPr>
          <p:nvPr>
            <p:ph type="title"/>
          </p:nvPr>
        </p:nvSpPr>
        <p:spPr/>
        <p:txBody>
          <a:bodyPr/>
          <a:lstStyle/>
          <a:p>
            <a:pPr algn="ctr"/>
            <a:r>
              <a:rPr lang="en-US" sz="4000" b="1" dirty="0">
                <a:solidFill>
                  <a:schemeClr val="tx2">
                    <a:lumMod val="75000"/>
                    <a:lumOff val="25000"/>
                  </a:schemeClr>
                </a:solidFill>
              </a:rPr>
              <a:t>Suicide Prevention &amp; Surveillance</a:t>
            </a:r>
          </a:p>
        </p:txBody>
      </p:sp>
      <p:sp>
        <p:nvSpPr>
          <p:cNvPr id="3" name="Content Placeholder 2">
            <a:extLst>
              <a:ext uri="{FF2B5EF4-FFF2-40B4-BE49-F238E27FC236}">
                <a16:creationId xmlns:a16="http://schemas.microsoft.com/office/drawing/2014/main" id="{6577A179-C2F1-5DEF-4341-0E32828EC47A}"/>
              </a:ext>
            </a:extLst>
          </p:cNvPr>
          <p:cNvSpPr>
            <a:spLocks noGrp="1"/>
          </p:cNvSpPr>
          <p:nvPr>
            <p:ph idx="1"/>
          </p:nvPr>
        </p:nvSpPr>
        <p:spPr>
          <a:xfrm>
            <a:off x="457199" y="1090670"/>
            <a:ext cx="11394141" cy="5098819"/>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$136,018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1</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28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suicide rate – MHMD 01</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28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IPS will use the project period to continue building capacity for suicide prevention across the state that is aligned with the 2024 National Strategy for Suicide Prevention, with an added focus on the older adult population, and enhance existing suicide surveillance with data on adverse childhood experiences and suicide attempts and ideation through the Behavioral Risk Factor Surveillance System (BRFSS).</a:t>
            </a:r>
          </a:p>
        </p:txBody>
      </p:sp>
    </p:spTree>
    <p:extLst>
      <p:ext uri="{BB962C8B-B14F-4D97-AF65-F5344CB8AC3E}">
        <p14:creationId xmlns:p14="http://schemas.microsoft.com/office/powerpoint/2010/main" val="107920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6C80-3BA0-7B91-7713-606B035B6F17}"/>
              </a:ext>
            </a:extLst>
          </p:cNvPr>
          <p:cNvSpPr>
            <a:spLocks noGrp="1"/>
          </p:cNvSpPr>
          <p:nvPr>
            <p:ph type="title"/>
          </p:nvPr>
        </p:nvSpPr>
        <p:spPr/>
        <p:txBody>
          <a:bodyPr/>
          <a:lstStyle/>
          <a:p>
            <a:pPr algn="ctr"/>
            <a:r>
              <a:rPr lang="en-US" sz="4000" b="1" dirty="0">
                <a:solidFill>
                  <a:schemeClr val="tx2">
                    <a:lumMod val="75000"/>
                    <a:lumOff val="25000"/>
                  </a:schemeClr>
                </a:solidFill>
              </a:rPr>
              <a:t>Healthy Aging and Injury Prevention</a:t>
            </a:r>
          </a:p>
        </p:txBody>
      </p:sp>
      <p:sp>
        <p:nvSpPr>
          <p:cNvPr id="3" name="Content Placeholder 2">
            <a:extLst>
              <a:ext uri="{FF2B5EF4-FFF2-40B4-BE49-F238E27FC236}">
                <a16:creationId xmlns:a16="http://schemas.microsoft.com/office/drawing/2014/main" id="{F7FC2966-A710-5354-72BC-2A6CC81F0A68}"/>
              </a:ext>
            </a:extLst>
          </p:cNvPr>
          <p:cNvSpPr>
            <a:spLocks noGrp="1"/>
          </p:cNvSpPr>
          <p:nvPr>
            <p:ph idx="1"/>
          </p:nvPr>
        </p:nvSpPr>
        <p:spPr>
          <a:xfrm>
            <a:off x="457199" y="1421176"/>
            <a:ext cx="11394141" cy="4768313"/>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$218,114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3</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fall-related deaths among older adults – IVP-08</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Engage state and community partners across sectors to implement strategies to reduce the number of falls leading to injury death, promote healthy aging, and improve health outcomes among persons 65 years and older statewide.</a:t>
            </a:r>
          </a:p>
        </p:txBody>
      </p:sp>
    </p:spTree>
    <p:extLst>
      <p:ext uri="{BB962C8B-B14F-4D97-AF65-F5344CB8AC3E}">
        <p14:creationId xmlns:p14="http://schemas.microsoft.com/office/powerpoint/2010/main" val="149968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242888" y="678730"/>
            <a:ext cx="5391429" cy="1414021"/>
          </a:xfrm>
        </p:spPr>
        <p:txBody>
          <a:bodyPr/>
          <a:lstStyle/>
          <a:p>
            <a:pPr algn="ctr"/>
            <a:r>
              <a:rPr lang="en-US" sz="2800" b="1" dirty="0">
                <a:solidFill>
                  <a:srgbClr val="0070C0"/>
                </a:solidFill>
              </a:rPr>
              <a:t>Preventive Health and Health Services (PHHS) Block Grant (BG)</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2092752"/>
            <a:ext cx="5177118" cy="678728"/>
          </a:xfrm>
        </p:spPr>
        <p:txBody>
          <a:bodyPr/>
          <a:lstStyle/>
          <a:p>
            <a:pPr algn="ctr"/>
            <a:r>
              <a:rPr lang="en-US" dirty="0">
                <a:latin typeface="Times New Roman" panose="02020603050405020304" pitchFamily="18" charset="0"/>
                <a:cs typeface="Times New Roman" panose="02020603050405020304" pitchFamily="18" charset="0"/>
              </a:rPr>
              <a:t>Advisory Committee Meeting</a:t>
            </a:r>
          </a:p>
          <a:p>
            <a:pPr algn="ctr"/>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923732" y="2931736"/>
            <a:ext cx="4170782" cy="1038929"/>
          </a:xfrm>
        </p:spPr>
        <p:txBody>
          <a:bodyPr/>
          <a:lstStyle/>
          <a:p>
            <a:pPr algn="ctr"/>
            <a:r>
              <a:rPr lang="en-US" sz="2400" dirty="0">
                <a:latin typeface="Times New Roman" panose="02020603050405020304" pitchFamily="18" charset="0"/>
                <a:cs typeface="Times New Roman" panose="02020603050405020304" pitchFamily="18" charset="0"/>
              </a:rPr>
              <a:t>2:00 pm </a:t>
            </a:r>
          </a:p>
          <a:p>
            <a:pPr algn="ctr"/>
            <a:r>
              <a:rPr lang="en-US" sz="2400" dirty="0">
                <a:latin typeface="Times New Roman" panose="02020603050405020304" pitchFamily="18" charset="0"/>
                <a:cs typeface="Times New Roman" panose="02020603050405020304" pitchFamily="18" charset="0"/>
              </a:rPr>
              <a:t>March 05, 2025</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2</a:t>
            </a:fld>
            <a:endParaRPr lang="en-US" dirty="0"/>
          </a:p>
        </p:txBody>
      </p:sp>
      <p:sp>
        <p:nvSpPr>
          <p:cNvPr id="9" name="TextBox 8">
            <a:extLst>
              <a:ext uri="{FF2B5EF4-FFF2-40B4-BE49-F238E27FC236}">
                <a16:creationId xmlns:a16="http://schemas.microsoft.com/office/drawing/2014/main" id="{2C28F061-1508-6C95-FB89-9ADBE2FB3AE6}"/>
              </a:ext>
            </a:extLst>
          </p:cNvPr>
          <p:cNvSpPr txBox="1"/>
          <p:nvPr/>
        </p:nvSpPr>
        <p:spPr>
          <a:xfrm>
            <a:off x="242888" y="3070867"/>
            <a:ext cx="5853112" cy="2564933"/>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20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rPr>
              <a:t>To learn more about the PHHSBG, please visit </a:t>
            </a:r>
            <a:r>
              <a:rPr lang="en-US"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our SharePoint page</a:t>
            </a:r>
            <a:r>
              <a:rPr lang="en-US" sz="20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public webpage.</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91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630A-7322-B553-D3B1-3BFD0419DF60}"/>
              </a:ext>
            </a:extLst>
          </p:cNvPr>
          <p:cNvSpPr>
            <a:spLocks noGrp="1"/>
          </p:cNvSpPr>
          <p:nvPr>
            <p:ph type="title"/>
          </p:nvPr>
        </p:nvSpPr>
        <p:spPr/>
        <p:txBody>
          <a:bodyPr/>
          <a:lstStyle/>
          <a:p>
            <a:pPr algn="ctr"/>
            <a:r>
              <a:rPr lang="en-US" sz="4000" b="1" dirty="0">
                <a:solidFill>
                  <a:schemeClr val="tx2">
                    <a:lumMod val="75000"/>
                    <a:lumOff val="25000"/>
                  </a:schemeClr>
                </a:solidFill>
              </a:rPr>
              <a:t>Sexual Assault Training &amp; Surveillance</a:t>
            </a:r>
          </a:p>
        </p:txBody>
      </p:sp>
      <p:sp>
        <p:nvSpPr>
          <p:cNvPr id="3" name="Content Placeholder 2">
            <a:extLst>
              <a:ext uri="{FF2B5EF4-FFF2-40B4-BE49-F238E27FC236}">
                <a16:creationId xmlns:a16="http://schemas.microsoft.com/office/drawing/2014/main" id="{7C646E3F-2C40-3392-F6D8-0C904FA1A151}"/>
              </a:ext>
            </a:extLst>
          </p:cNvPr>
          <p:cNvSpPr>
            <a:spLocks noGrp="1"/>
          </p:cNvSpPr>
          <p:nvPr>
            <p:ph idx="1"/>
          </p:nvPr>
        </p:nvSpPr>
        <p:spPr>
          <a:xfrm>
            <a:off x="457199" y="1399142"/>
            <a:ext cx="11394141" cy="4790347"/>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$80,575 </a:t>
            </a:r>
            <a:r>
              <a:rPr lang="en-US" dirty="0">
                <a:solidFill>
                  <a:srgbClr val="000000"/>
                </a:solidFill>
                <a:latin typeface="Times New Roman" panose="02020603050405020304" pitchFamily="18" charset="0"/>
                <a:cs typeface="Times New Roman" panose="02020603050405020304" pitchFamily="18" charset="0"/>
              </a:rPr>
              <a:t>(</a:t>
            </a:r>
            <a:r>
              <a:rPr lang="en-US" u="sng" dirty="0">
                <a:solidFill>
                  <a:srgbClr val="000000"/>
                </a:solidFill>
                <a:latin typeface="Times New Roman" panose="02020603050405020304" pitchFamily="18" charset="0"/>
                <a:cs typeface="Times New Roman" panose="02020603050405020304" pitchFamily="18" charset="0"/>
              </a:rPr>
              <a:t>82,656</a:t>
            </a:r>
            <a:r>
              <a:rPr lang="en-US" dirty="0">
                <a:solidFill>
                  <a:srgbClr val="000000"/>
                </a:solidFill>
                <a:latin typeface="Times New Roman" panose="02020603050405020304" pitchFamily="18" charset="0"/>
                <a:cs typeface="Times New Roman" panose="02020603050405020304" pitchFamily="18" charset="0"/>
              </a:rPr>
              <a:t>)</a:t>
            </a:r>
            <a:r>
              <a:rPr lang="en-US" sz="2800" b="0" i="0" dirty="0">
                <a:solidFill>
                  <a:srgbClr val="000000"/>
                </a:solidFill>
                <a:effectLst/>
                <a:latin typeface="Times New Roman" panose="02020603050405020304" pitchFamily="18" charset="0"/>
                <a:cs typeface="Times New Roman" panose="02020603050405020304" pitchFamily="18" charset="0"/>
              </a:rPr>
              <a:t>– Start up </a:t>
            </a:r>
            <a:r>
              <a:rPr lang="en-US" sz="2800" b="0" i="1" dirty="0">
                <a:solidFill>
                  <a:srgbClr val="000000"/>
                </a:solidFill>
                <a:effectLst/>
                <a:latin typeface="Times New Roman" panose="02020603050405020304" pitchFamily="18" charset="0"/>
                <a:cs typeface="Times New Roman" panose="02020603050405020304" pitchFamily="18" charset="0"/>
              </a:rPr>
              <a:t>FTEs: 0</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ACEs Questions / Contractual</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contact sexual violence — IVP D05</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sz="2800" b="0" i="0" dirty="0">
                <a:solidFill>
                  <a:srgbClr val="000000"/>
                </a:solidFill>
                <a:effectLst/>
                <a:latin typeface="Times New Roman" panose="02020603050405020304" pitchFamily="18" charset="0"/>
                <a:cs typeface="Times New Roman" panose="02020603050405020304" pitchFamily="18" charset="0"/>
              </a:rPr>
              <a:t>The IPS will collaborate with the OSDH Nursing Service and public health nurses across the state to implement and conduct training related to the topic of sexual violence in Oklahoma; implement surveillance of adverse childhood experiences (ACEs) to enhance the understanding of the connection between ACEs and sexual violence in Oklahoma.</a:t>
            </a:r>
          </a:p>
          <a:p>
            <a:endParaRPr lang="en-US" dirty="0"/>
          </a:p>
        </p:txBody>
      </p:sp>
    </p:spTree>
    <p:extLst>
      <p:ext uri="{BB962C8B-B14F-4D97-AF65-F5344CB8AC3E}">
        <p14:creationId xmlns:p14="http://schemas.microsoft.com/office/powerpoint/2010/main" val="273478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1C55-EB7C-55C2-2725-CABE3F874C99}"/>
              </a:ext>
            </a:extLst>
          </p:cNvPr>
          <p:cNvSpPr>
            <a:spLocks noGrp="1"/>
          </p:cNvSpPr>
          <p:nvPr>
            <p:ph type="title"/>
          </p:nvPr>
        </p:nvSpPr>
        <p:spPr/>
        <p:txBody>
          <a:bodyPr/>
          <a:lstStyle/>
          <a:p>
            <a:pPr algn="ctr"/>
            <a:r>
              <a:rPr lang="en-US" sz="4000" b="1" dirty="0">
                <a:solidFill>
                  <a:schemeClr val="tx2">
                    <a:lumMod val="75000"/>
                    <a:lumOff val="25000"/>
                  </a:schemeClr>
                </a:solidFill>
              </a:rPr>
              <a:t>OSDH PHL -Microbiology Department Enteric Culture Initiative</a:t>
            </a:r>
          </a:p>
        </p:txBody>
      </p:sp>
      <p:sp>
        <p:nvSpPr>
          <p:cNvPr id="3" name="Content Placeholder 2">
            <a:extLst>
              <a:ext uri="{FF2B5EF4-FFF2-40B4-BE49-F238E27FC236}">
                <a16:creationId xmlns:a16="http://schemas.microsoft.com/office/drawing/2014/main" id="{7AA264B4-A941-14B0-39A4-1D571BD506DC}"/>
              </a:ext>
            </a:extLst>
          </p:cNvPr>
          <p:cNvSpPr>
            <a:spLocks noGrp="1"/>
          </p:cNvSpPr>
          <p:nvPr>
            <p:ph idx="1"/>
          </p:nvPr>
        </p:nvSpPr>
        <p:spPr>
          <a:xfrm>
            <a:off x="457199" y="1252604"/>
            <a:ext cx="11394141" cy="4936885"/>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$299,979 – Maintain existing  </a:t>
            </a:r>
            <a:r>
              <a:rPr lang="en-US" sz="2800" b="0" i="1" dirty="0">
                <a:solidFill>
                  <a:srgbClr val="000000"/>
                </a:solidFill>
                <a:effectLst/>
                <a:latin typeface="Times New Roman" panose="02020603050405020304" pitchFamily="18" charset="0"/>
                <a:cs typeface="Times New Roman" panose="02020603050405020304" pitchFamily="18" charset="0"/>
              </a:rPr>
              <a:t>FTEs: 5</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 / Contractual </a:t>
            </a:r>
          </a:p>
          <a:p>
            <a:pPr marL="0" indent="0">
              <a:buNone/>
            </a:pPr>
            <a:endParaRPr lang="en-US"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infections caused by Shiga toxin-producing E. coli - FS-02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Microbiology department will reduce infections caused by Shiga toxin-producing E.coli by utilizing sequencing information from isolates submitted to and clinical samples isolated by the laboratory to identify outbreaks, so that appropriate action can be taken to identify and eliminate the source of the outbreak.</a:t>
            </a:r>
          </a:p>
        </p:txBody>
      </p:sp>
    </p:spTree>
    <p:extLst>
      <p:ext uri="{BB962C8B-B14F-4D97-AF65-F5344CB8AC3E}">
        <p14:creationId xmlns:p14="http://schemas.microsoft.com/office/powerpoint/2010/main" val="203434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5CDC-38A8-02E1-D390-030D2354AA1E}"/>
              </a:ext>
            </a:extLst>
          </p:cNvPr>
          <p:cNvSpPr>
            <a:spLocks noGrp="1"/>
          </p:cNvSpPr>
          <p:nvPr>
            <p:ph type="title"/>
          </p:nvPr>
        </p:nvSpPr>
        <p:spPr/>
        <p:txBody>
          <a:bodyPr/>
          <a:lstStyle/>
          <a:p>
            <a:pPr algn="ctr"/>
            <a:r>
              <a:rPr lang="en-US" sz="4000" b="1" dirty="0">
                <a:solidFill>
                  <a:schemeClr val="tx2">
                    <a:lumMod val="75000"/>
                    <a:lumOff val="25000"/>
                  </a:schemeClr>
                </a:solidFill>
              </a:rPr>
              <a:t>Child Passenger Safety Program</a:t>
            </a:r>
          </a:p>
        </p:txBody>
      </p:sp>
      <p:sp>
        <p:nvSpPr>
          <p:cNvPr id="3" name="Content Placeholder 2">
            <a:extLst>
              <a:ext uri="{FF2B5EF4-FFF2-40B4-BE49-F238E27FC236}">
                <a16:creationId xmlns:a16="http://schemas.microsoft.com/office/drawing/2014/main" id="{9AB55921-86AA-4109-D8FA-5314F4B20B7D}"/>
              </a:ext>
            </a:extLst>
          </p:cNvPr>
          <p:cNvSpPr>
            <a:spLocks noGrp="1"/>
          </p:cNvSpPr>
          <p:nvPr>
            <p:ph idx="1"/>
          </p:nvPr>
        </p:nvSpPr>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$299,980 – Maintain existing  </a:t>
            </a:r>
            <a:r>
              <a:rPr lang="en-US" sz="2800" b="0" i="1" dirty="0">
                <a:solidFill>
                  <a:srgbClr val="000000"/>
                </a:solidFill>
                <a:effectLst/>
                <a:latin typeface="Times New Roman" panose="02020603050405020304" pitchFamily="18" charset="0"/>
                <a:cs typeface="Times New Roman" panose="02020603050405020304" pitchFamily="18" charset="0"/>
              </a:rPr>
              <a:t>FTEs: 0</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deaths of car passengers who weren't buckled in — IVP‑07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Distribute an average of 300 child safety seats monthly to participating sites statewide.</a:t>
            </a:r>
          </a:p>
        </p:txBody>
      </p:sp>
    </p:spTree>
    <p:extLst>
      <p:ext uri="{BB962C8B-B14F-4D97-AF65-F5344CB8AC3E}">
        <p14:creationId xmlns:p14="http://schemas.microsoft.com/office/powerpoint/2010/main" val="1799906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AE-EADB-5288-476F-B1BB107DE605}"/>
              </a:ext>
            </a:extLst>
          </p:cNvPr>
          <p:cNvSpPr>
            <a:spLocks noGrp="1"/>
          </p:cNvSpPr>
          <p:nvPr>
            <p:ph type="title"/>
          </p:nvPr>
        </p:nvSpPr>
        <p:spPr>
          <a:xfrm>
            <a:off x="457200" y="550985"/>
            <a:ext cx="11394140" cy="837374"/>
          </a:xfrm>
        </p:spPr>
        <p:txBody>
          <a:bodyPr/>
          <a:lstStyle/>
          <a:p>
            <a:pPr algn="ctr"/>
            <a:r>
              <a:rPr lang="en-US" sz="4000" b="1" dirty="0">
                <a:solidFill>
                  <a:schemeClr val="tx2">
                    <a:lumMod val="75000"/>
                    <a:lumOff val="25000"/>
                  </a:schemeClr>
                </a:solidFill>
              </a:rPr>
              <a:t>OSDH PHL - Molecular Department Enteric Screening Initiative</a:t>
            </a:r>
          </a:p>
        </p:txBody>
      </p:sp>
      <p:sp>
        <p:nvSpPr>
          <p:cNvPr id="3" name="Content Placeholder 2">
            <a:extLst>
              <a:ext uri="{FF2B5EF4-FFF2-40B4-BE49-F238E27FC236}">
                <a16:creationId xmlns:a16="http://schemas.microsoft.com/office/drawing/2014/main" id="{1D5D4F10-406B-79F4-BB24-234B7D25A578}"/>
              </a:ext>
            </a:extLst>
          </p:cNvPr>
          <p:cNvSpPr>
            <a:spLocks noGrp="1"/>
          </p:cNvSpPr>
          <p:nvPr>
            <p:ph idx="1"/>
          </p:nvPr>
        </p:nvSpPr>
        <p:spPr>
          <a:xfrm>
            <a:off x="457199" y="1641231"/>
            <a:ext cx="11394141" cy="4665784"/>
          </a:xfrm>
        </p:spPr>
        <p:txBody>
          <a:bodyPr/>
          <a:lstStyle/>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$299,987 – Maintain existing  </a:t>
            </a:r>
            <a:r>
              <a:rPr lang="en-US" b="0" i="1" dirty="0">
                <a:solidFill>
                  <a:srgbClr val="000000"/>
                </a:solidFill>
                <a:effectLst/>
                <a:latin typeface="Times New Roman" panose="02020603050405020304" pitchFamily="18" charset="0"/>
                <a:cs typeface="Times New Roman" panose="02020603050405020304" pitchFamily="18" charset="0"/>
              </a:rPr>
              <a:t>FTEs: 2</a:t>
            </a:r>
            <a:r>
              <a:rPr lang="en-US"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Healthy People 2030</a:t>
            </a:r>
            <a:r>
              <a:rPr lang="en-US" b="0" i="0" dirty="0">
                <a:solidFill>
                  <a:srgbClr val="000000"/>
                </a:solidFill>
                <a:effectLst/>
                <a:latin typeface="Times New Roman" panose="02020603050405020304" pitchFamily="18" charset="0"/>
                <a:cs typeface="Times New Roman" panose="02020603050405020304" pitchFamily="18" charset="0"/>
              </a:rPr>
              <a:t>: Reduce infections caused by Salmonella - FS-04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Molecular Department aims to reduce the number of infections by Salmonella utilizing PCR screening of stool specimen submitted for testing to quickly detect potential outbreaks and to inform patient management and contact investigations.</a:t>
            </a:r>
          </a:p>
        </p:txBody>
      </p:sp>
    </p:spTree>
    <p:extLst>
      <p:ext uri="{BB962C8B-B14F-4D97-AF65-F5344CB8AC3E}">
        <p14:creationId xmlns:p14="http://schemas.microsoft.com/office/powerpoint/2010/main" val="90694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38A3-64FD-90E8-DBA2-C521C490F05D}"/>
              </a:ext>
            </a:extLst>
          </p:cNvPr>
          <p:cNvSpPr>
            <a:spLocks noGrp="1"/>
          </p:cNvSpPr>
          <p:nvPr>
            <p:ph type="title"/>
          </p:nvPr>
        </p:nvSpPr>
        <p:spPr/>
        <p:txBody>
          <a:bodyPr/>
          <a:lstStyle/>
          <a:p>
            <a:pPr algn="ctr"/>
            <a:r>
              <a:rPr lang="en-US" b="1" dirty="0">
                <a:solidFill>
                  <a:schemeClr val="tx2">
                    <a:lumMod val="75000"/>
                    <a:lumOff val="25000"/>
                  </a:schemeClr>
                </a:solidFill>
              </a:rPr>
              <a:t>OSDH PHL - TB/Mycology Department</a:t>
            </a:r>
          </a:p>
        </p:txBody>
      </p:sp>
      <p:sp>
        <p:nvSpPr>
          <p:cNvPr id="3" name="Content Placeholder 2">
            <a:extLst>
              <a:ext uri="{FF2B5EF4-FFF2-40B4-BE49-F238E27FC236}">
                <a16:creationId xmlns:a16="http://schemas.microsoft.com/office/drawing/2014/main" id="{6D1B3780-A5D9-1DA9-41EE-1A2E3D52586E}"/>
              </a:ext>
            </a:extLst>
          </p:cNvPr>
          <p:cNvSpPr>
            <a:spLocks noGrp="1"/>
          </p:cNvSpPr>
          <p:nvPr>
            <p:ph idx="1"/>
          </p:nvPr>
        </p:nvSpPr>
        <p:spPr>
          <a:xfrm>
            <a:off x="457199" y="1395046"/>
            <a:ext cx="11394141" cy="4794443"/>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$ 299,929– Maintain existing program (as is) </a:t>
            </a:r>
            <a:r>
              <a:rPr lang="en-US" sz="2800" b="0" i="1" dirty="0">
                <a:solidFill>
                  <a:srgbClr val="000000"/>
                </a:solidFill>
                <a:effectLst/>
                <a:latin typeface="Times New Roman" panose="02020603050405020304" pitchFamily="18" charset="0"/>
                <a:cs typeface="Times New Roman" panose="02020603050405020304" pitchFamily="18" charset="0"/>
              </a:rPr>
              <a:t>FTEs: 5</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tuberculosis cases - IID-17</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TB/Mycology Department will reduce tuberculosis cases by decreasing the average time between specimen submission and result reporting for specimens sent for acid-fast smear and culture, so that the results can be used to inform patient management and contact investigations to contain and prevent potential outbreaks.</a:t>
            </a:r>
          </a:p>
        </p:txBody>
      </p:sp>
    </p:spTree>
    <p:extLst>
      <p:ext uri="{BB962C8B-B14F-4D97-AF65-F5344CB8AC3E}">
        <p14:creationId xmlns:p14="http://schemas.microsoft.com/office/powerpoint/2010/main" val="123814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161-1F49-3752-910D-6F93C5A4CF09}"/>
              </a:ext>
            </a:extLst>
          </p:cNvPr>
          <p:cNvSpPr>
            <a:spLocks noGrp="1"/>
          </p:cNvSpPr>
          <p:nvPr>
            <p:ph type="title"/>
          </p:nvPr>
        </p:nvSpPr>
        <p:spPr/>
        <p:txBody>
          <a:bodyPr/>
          <a:lstStyle/>
          <a:p>
            <a:pPr algn="ctr"/>
            <a:r>
              <a:rPr lang="en-US" sz="4000" b="1" dirty="0">
                <a:solidFill>
                  <a:schemeClr val="tx2">
                    <a:lumMod val="75000"/>
                    <a:lumOff val="25000"/>
                  </a:schemeClr>
                </a:solidFill>
              </a:rPr>
              <a:t>OSDH PHL -</a:t>
            </a:r>
            <a:br>
              <a:rPr lang="en-US" sz="4000" b="1" dirty="0">
                <a:solidFill>
                  <a:schemeClr val="tx2">
                    <a:lumMod val="75000"/>
                    <a:lumOff val="25000"/>
                  </a:schemeClr>
                </a:solidFill>
              </a:rPr>
            </a:br>
            <a:r>
              <a:rPr lang="en-US" sz="4000" b="1" dirty="0">
                <a:solidFill>
                  <a:schemeClr val="tx2">
                    <a:lumMod val="75000"/>
                    <a:lumOff val="25000"/>
                  </a:schemeClr>
                </a:solidFill>
              </a:rPr>
              <a:t>Sexual Transmitted Infections (STI) Department HIV Testing Initiative</a:t>
            </a:r>
          </a:p>
        </p:txBody>
      </p:sp>
      <p:sp>
        <p:nvSpPr>
          <p:cNvPr id="3" name="Content Placeholder 2">
            <a:extLst>
              <a:ext uri="{FF2B5EF4-FFF2-40B4-BE49-F238E27FC236}">
                <a16:creationId xmlns:a16="http://schemas.microsoft.com/office/drawing/2014/main" id="{8D496220-E1BF-1E14-F3E6-C77673916D31}"/>
              </a:ext>
            </a:extLst>
          </p:cNvPr>
          <p:cNvSpPr>
            <a:spLocks noGrp="1"/>
          </p:cNvSpPr>
          <p:nvPr>
            <p:ph idx="1"/>
          </p:nvPr>
        </p:nvSpPr>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$300,000 – Maintain existing program (as is) </a:t>
            </a:r>
            <a:r>
              <a:rPr lang="en-US" sz="2800" b="0" i="1" dirty="0">
                <a:solidFill>
                  <a:srgbClr val="000000"/>
                </a:solidFill>
                <a:effectLst/>
                <a:latin typeface="Times New Roman" panose="02020603050405020304" pitchFamily="18" charset="0"/>
                <a:cs typeface="Times New Roman" panose="02020603050405020304" pitchFamily="18" charset="0"/>
              </a:rPr>
              <a:t>FTEs: 5</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/Contractual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 knowledge of HIV status- HIV-02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STI Department will achieve at least a rate of 95% meets turn-around time for HIV specimens between 10/2025 to 09/2026.</a:t>
            </a:r>
          </a:p>
        </p:txBody>
      </p:sp>
    </p:spTree>
    <p:extLst>
      <p:ext uri="{BB962C8B-B14F-4D97-AF65-F5344CB8AC3E}">
        <p14:creationId xmlns:p14="http://schemas.microsoft.com/office/powerpoint/2010/main" val="110980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p:txBody>
          <a:bodyPr/>
          <a:lstStyle/>
          <a:p>
            <a:pPr algn="ctr"/>
            <a:r>
              <a:rPr lang="en-US" sz="4000" b="1" dirty="0">
                <a:solidFill>
                  <a:schemeClr val="tx2">
                    <a:lumMod val="75000"/>
                    <a:lumOff val="25000"/>
                  </a:schemeClr>
                </a:solidFill>
              </a:rPr>
              <a:t>Improving School Health Statewide</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457199" y="1629508"/>
            <a:ext cx="11394141" cy="4559981"/>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$69,657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1</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provide technical assistance to 30 schools across the State of Oklahoma.</a:t>
            </a:r>
          </a:p>
        </p:txBody>
      </p:sp>
    </p:spTree>
    <p:extLst>
      <p:ext uri="{BB962C8B-B14F-4D97-AF65-F5344CB8AC3E}">
        <p14:creationId xmlns:p14="http://schemas.microsoft.com/office/powerpoint/2010/main" val="38091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5816-E0EB-3780-21AD-84EE47F4756F}"/>
              </a:ext>
            </a:extLst>
          </p:cNvPr>
          <p:cNvSpPr>
            <a:spLocks noGrp="1"/>
          </p:cNvSpPr>
          <p:nvPr>
            <p:ph type="title"/>
          </p:nvPr>
        </p:nvSpPr>
        <p:spPr/>
        <p:txBody>
          <a:bodyPr/>
          <a:lstStyle/>
          <a:p>
            <a:pPr algn="ctr"/>
            <a:r>
              <a:rPr lang="en-US" sz="4000" b="1" dirty="0">
                <a:solidFill>
                  <a:schemeClr val="tx2">
                    <a:lumMod val="75000"/>
                    <a:lumOff val="25000"/>
                  </a:schemeClr>
                </a:solidFill>
              </a:rPr>
              <a:t>Go NAPSACC Technical Assistance</a:t>
            </a:r>
          </a:p>
        </p:txBody>
      </p:sp>
      <p:sp>
        <p:nvSpPr>
          <p:cNvPr id="3" name="Content Placeholder 2">
            <a:extLst>
              <a:ext uri="{FF2B5EF4-FFF2-40B4-BE49-F238E27FC236}">
                <a16:creationId xmlns:a16="http://schemas.microsoft.com/office/drawing/2014/main" id="{563FB3AA-E099-6B94-B2FB-8E55D36C9EB0}"/>
              </a:ext>
            </a:extLst>
          </p:cNvPr>
          <p:cNvSpPr>
            <a:spLocks noGrp="1"/>
          </p:cNvSpPr>
          <p:nvPr>
            <p:ph idx="1"/>
          </p:nvPr>
        </p:nvSpPr>
        <p:spPr>
          <a:xfrm>
            <a:off x="457199" y="1453662"/>
            <a:ext cx="11394141" cy="4735827"/>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$60,364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a:t>
            </a:r>
            <a:r>
              <a:rPr lang="en-US" sz="2800" b="0" dirty="0">
                <a:solidFill>
                  <a:srgbClr val="000000"/>
                </a:solidFill>
                <a:effectLst/>
                <a:latin typeface="Times New Roman" panose="02020603050405020304" pitchFamily="18" charset="0"/>
                <a:cs typeface="Times New Roman" panose="02020603050405020304" pitchFamily="18" charset="0"/>
              </a:rPr>
              <a:t>1</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increase by 10 the number of childcare providers making a policy, practice, or environmental change.</a:t>
            </a:r>
          </a:p>
        </p:txBody>
      </p:sp>
    </p:spTree>
    <p:extLst>
      <p:ext uri="{BB962C8B-B14F-4D97-AF65-F5344CB8AC3E}">
        <p14:creationId xmlns:p14="http://schemas.microsoft.com/office/powerpoint/2010/main" val="382493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EC14-B01A-64D3-206F-A8E5C1824D5D}"/>
              </a:ext>
            </a:extLst>
          </p:cNvPr>
          <p:cNvSpPr>
            <a:spLocks noGrp="1"/>
          </p:cNvSpPr>
          <p:nvPr>
            <p:ph type="title"/>
          </p:nvPr>
        </p:nvSpPr>
        <p:spPr>
          <a:xfrm>
            <a:off x="457200" y="415229"/>
            <a:ext cx="11394140" cy="1153291"/>
          </a:xfrm>
        </p:spPr>
        <p:txBody>
          <a:bodyPr/>
          <a:lstStyle/>
          <a:p>
            <a:pPr algn="ctr"/>
            <a:r>
              <a:rPr lang="en-US" sz="4000" b="1" dirty="0">
                <a:solidFill>
                  <a:schemeClr val="tx2">
                    <a:lumMod val="75000"/>
                    <a:lumOff val="25000"/>
                  </a:schemeClr>
                </a:solidFill>
              </a:rPr>
              <a:t>Certified Healthy Oklahoma Statewide Technical Assistance </a:t>
            </a:r>
            <a:br>
              <a:rPr lang="en-US" sz="4000" b="1" dirty="0">
                <a:solidFill>
                  <a:schemeClr val="tx2">
                    <a:lumMod val="75000"/>
                    <a:lumOff val="25000"/>
                  </a:schemeClr>
                </a:solidFill>
              </a:rPr>
            </a:br>
            <a:endParaRPr lang="en-US" sz="4000" b="1"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C4F7DB14-CA51-A1E9-B23A-AB437D1D6411}"/>
              </a:ext>
            </a:extLst>
          </p:cNvPr>
          <p:cNvSpPr>
            <a:spLocks noGrp="1"/>
          </p:cNvSpPr>
          <p:nvPr>
            <p:ph idx="1"/>
          </p:nvPr>
        </p:nvSpPr>
        <p:spPr>
          <a:xfrm>
            <a:off x="457200" y="1568521"/>
            <a:ext cx="11394141" cy="4351338"/>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$70,630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a:t>
            </a:r>
            <a:r>
              <a:rPr lang="en-US" sz="2800" b="0" i="0" dirty="0">
                <a:solidFill>
                  <a:srgbClr val="000000"/>
                </a:solidFill>
                <a:effectLst/>
                <a:latin typeface="Times New Roman" panose="02020603050405020304" pitchFamily="18" charset="0"/>
                <a:cs typeface="Times New Roman" panose="02020603050405020304" pitchFamily="18" charset="0"/>
              </a:rPr>
              <a:t>2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adults with obesity- NWS03</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is to increase awareness and technical assistance for Certified Healthy Oklahoma, including businesses, campuses, communities, congregations, early childhood programs, and schools</a:t>
            </a:r>
            <a:r>
              <a:rPr lang="en-US" dirty="0"/>
              <a:t>.</a:t>
            </a:r>
          </a:p>
        </p:txBody>
      </p:sp>
    </p:spTree>
    <p:extLst>
      <p:ext uri="{BB962C8B-B14F-4D97-AF65-F5344CB8AC3E}">
        <p14:creationId xmlns:p14="http://schemas.microsoft.com/office/powerpoint/2010/main" val="27099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C60E-C606-F2A0-6210-390A5C5DD15A}"/>
              </a:ext>
            </a:extLst>
          </p:cNvPr>
          <p:cNvSpPr>
            <a:spLocks noGrp="1"/>
          </p:cNvSpPr>
          <p:nvPr>
            <p:ph type="title"/>
          </p:nvPr>
        </p:nvSpPr>
        <p:spPr/>
        <p:txBody>
          <a:bodyPr/>
          <a:lstStyle/>
          <a:p>
            <a:pPr algn="ctr"/>
            <a:r>
              <a:rPr lang="en-US" sz="4000" b="1" dirty="0">
                <a:solidFill>
                  <a:schemeClr val="tx2">
                    <a:lumMod val="75000"/>
                    <a:lumOff val="25000"/>
                  </a:schemeClr>
                </a:solidFill>
              </a:rPr>
              <a:t>Oklahoma CHW Training Program: Building a Unified &amp; Sustainable Workforce</a:t>
            </a:r>
          </a:p>
        </p:txBody>
      </p:sp>
      <p:sp>
        <p:nvSpPr>
          <p:cNvPr id="3" name="Content Placeholder 2">
            <a:extLst>
              <a:ext uri="{FF2B5EF4-FFF2-40B4-BE49-F238E27FC236}">
                <a16:creationId xmlns:a16="http://schemas.microsoft.com/office/drawing/2014/main" id="{17A65A55-AA54-2BA4-C035-F27691DCA15E}"/>
              </a:ext>
            </a:extLst>
          </p:cNvPr>
          <p:cNvSpPr>
            <a:spLocks noGrp="1"/>
          </p:cNvSpPr>
          <p:nvPr>
            <p:ph idx="1"/>
          </p:nvPr>
        </p:nvSpPr>
        <p:spPr>
          <a:xfrm>
            <a:off x="457199" y="1629508"/>
            <a:ext cx="11394141" cy="4559981"/>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$297,598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3</a:t>
            </a:r>
            <a:r>
              <a:rPr lang="en-US" sz="2800" b="0" i="0" dirty="0">
                <a:solidFill>
                  <a:srgbClr val="000000"/>
                </a:solidFill>
                <a:effectLst/>
                <a:latin typeface="Times New Roman" panose="02020603050405020304" pitchFamily="18" charset="0"/>
                <a:cs typeface="Times New Roman" panose="02020603050405020304" pitchFamily="18" charset="0"/>
              </a:rPr>
              <a:t> existing staff  </a:t>
            </a: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 the proportion of local public health agencies that use core competencies in continuing education - PHI 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program is to develop a standardized Community Health Worker (CHW) curriculum alongside CHWs and subject matter experts.</a:t>
            </a:r>
          </a:p>
        </p:txBody>
      </p:sp>
    </p:spTree>
    <p:extLst>
      <p:ext uri="{BB962C8B-B14F-4D97-AF65-F5344CB8AC3E}">
        <p14:creationId xmlns:p14="http://schemas.microsoft.com/office/powerpoint/2010/main" val="373865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7AEB-CE33-4D0D-B4EE-54BCCC9F545C}"/>
              </a:ext>
            </a:extLst>
          </p:cNvPr>
          <p:cNvSpPr>
            <a:spLocks noGrp="1"/>
          </p:cNvSpPr>
          <p:nvPr>
            <p:ph type="ctrTitle"/>
          </p:nvPr>
        </p:nvSpPr>
        <p:spPr>
          <a:xfrm>
            <a:off x="653144" y="1122363"/>
            <a:ext cx="1606730" cy="366803"/>
          </a:xfrm>
        </p:spPr>
        <p:txBody>
          <a:bodyPr>
            <a:normAutofit/>
          </a:bodyPr>
          <a:lstStyle/>
          <a:p>
            <a:r>
              <a:rPr lang="en-US" sz="900" dirty="0"/>
              <a:t>Agenda</a:t>
            </a:r>
          </a:p>
        </p:txBody>
      </p:sp>
      <p:sp>
        <p:nvSpPr>
          <p:cNvPr id="3" name="Subtitle 2">
            <a:extLst>
              <a:ext uri="{FF2B5EF4-FFF2-40B4-BE49-F238E27FC236}">
                <a16:creationId xmlns:a16="http://schemas.microsoft.com/office/drawing/2014/main" id="{A8099C05-3B5F-4C98-A53E-7C4D02BCB681}"/>
              </a:ext>
            </a:extLst>
          </p:cNvPr>
          <p:cNvSpPr>
            <a:spLocks noGrp="1"/>
          </p:cNvSpPr>
          <p:nvPr>
            <p:ph type="subTitle" idx="1"/>
          </p:nvPr>
        </p:nvSpPr>
        <p:spPr>
          <a:xfrm>
            <a:off x="2503357" y="286438"/>
            <a:ext cx="9353863" cy="6055663"/>
          </a:xfrm>
        </p:spPr>
        <p:txBody>
          <a:bodyPr>
            <a:noAutofit/>
          </a:bodyPr>
          <a:lstStyle/>
          <a:p>
            <a:pPr algn="r"/>
            <a:r>
              <a:rPr lang="en-US" sz="3200" dirty="0">
                <a:latin typeface="Times New Roman" panose="02020603050405020304" pitchFamily="18" charset="0"/>
                <a:cs typeface="Times New Roman" panose="02020603050405020304" pitchFamily="18" charset="0"/>
              </a:rPr>
              <a:t>Call to Order </a:t>
            </a:r>
          </a:p>
          <a:p>
            <a:pPr algn="r"/>
            <a:r>
              <a:rPr lang="en-US" sz="3200" dirty="0">
                <a:latin typeface="Times New Roman" panose="02020603050405020304" pitchFamily="18" charset="0"/>
                <a:cs typeface="Times New Roman" panose="02020603050405020304" pitchFamily="18" charset="0"/>
              </a:rPr>
              <a:t>Welcome and Introductions </a:t>
            </a:r>
          </a:p>
          <a:p>
            <a:pPr algn="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Review and Approval of the Meeting </a:t>
            </a:r>
            <a:r>
              <a:rPr lang="en-US" sz="3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Minutes</a:t>
            </a:r>
          </a:p>
          <a:p>
            <a:pPr algn="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APR Success Stories</a:t>
            </a:r>
          </a:p>
          <a:p>
            <a:pPr algn="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FY24</a:t>
            </a:r>
            <a:r>
              <a:rPr lang="en-US" sz="32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PHHS Block Grant </a:t>
            </a: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Budget</a:t>
            </a:r>
            <a:r>
              <a:rPr lang="en-US" sz="32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Spend-down</a:t>
            </a:r>
            <a:r>
              <a:rPr lang="en-US" sz="32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pdate</a:t>
            </a:r>
          </a:p>
          <a:p>
            <a:pPr algn="r"/>
            <a:r>
              <a:rPr lang="en-US" sz="3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Budget</a:t>
            </a:r>
            <a:r>
              <a:rPr lang="en-US" sz="32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Revision Requests </a:t>
            </a:r>
          </a:p>
          <a:p>
            <a:pPr algn="r"/>
            <a:r>
              <a:rPr lang="en-US" sz="3200" dirty="0">
                <a:latin typeface="Times New Roman" panose="02020603050405020304" pitchFamily="18" charset="0"/>
                <a:cs typeface="Times New Roman" panose="02020603050405020304" pitchFamily="18" charset="0"/>
              </a:rPr>
              <a:t>FY25 Proposal Requests, Evaluations </a:t>
            </a:r>
          </a:p>
          <a:p>
            <a:pPr algn="r"/>
            <a:r>
              <a:rPr lang="en-US" sz="3200" dirty="0">
                <a:latin typeface="Times New Roman" panose="02020603050405020304" pitchFamily="18" charset="0"/>
                <a:cs typeface="Times New Roman" panose="02020603050405020304" pitchFamily="18" charset="0"/>
              </a:rPr>
              <a:t>and Funding Recommendations</a:t>
            </a:r>
          </a:p>
          <a:p>
            <a:pPr algn="r"/>
            <a:r>
              <a:rPr lang="en-US" sz="3200" dirty="0">
                <a:latin typeface="Times New Roman" panose="02020603050405020304" pitchFamily="18" charset="0"/>
                <a:cs typeface="Times New Roman" panose="02020603050405020304" pitchFamily="18" charset="0"/>
              </a:rPr>
              <a:t>Advisory Committee Meeting Dates  </a:t>
            </a:r>
          </a:p>
          <a:p>
            <a:pPr algn="r"/>
            <a:r>
              <a:rPr lang="en-US" sz="3200" dirty="0">
                <a:latin typeface="Times New Roman" panose="02020603050405020304" pitchFamily="18" charset="0"/>
                <a:cs typeface="Times New Roman" panose="02020603050405020304" pitchFamily="18" charset="0"/>
              </a:rPr>
              <a:t>Closing Remarks and Adjournment</a:t>
            </a:r>
          </a:p>
        </p:txBody>
      </p:sp>
      <p:pic>
        <p:nvPicPr>
          <p:cNvPr id="5" name="Picture 4">
            <a:extLst>
              <a:ext uri="{FF2B5EF4-FFF2-40B4-BE49-F238E27FC236}">
                <a16:creationId xmlns:a16="http://schemas.microsoft.com/office/drawing/2014/main" id="{B1448E28-A1E0-4518-BE2B-0DE3F59C73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654765"/>
            <a:ext cx="2503357" cy="5080872"/>
          </a:xfrm>
          <a:prstGeom prst="rect">
            <a:avLst/>
          </a:prstGeom>
        </p:spPr>
      </p:pic>
      <p:sp>
        <p:nvSpPr>
          <p:cNvPr id="4" name="Footer Placeholder 4">
            <a:extLst>
              <a:ext uri="{FF2B5EF4-FFF2-40B4-BE49-F238E27FC236}">
                <a16:creationId xmlns:a16="http://schemas.microsoft.com/office/drawing/2014/main" id="{FAB27C03-86DA-D283-977C-CD9DB958CA0B}"/>
              </a:ext>
            </a:extLst>
          </p:cNvPr>
          <p:cNvSpPr txBox="1">
            <a:spLocks/>
          </p:cNvSpPr>
          <p:nvPr/>
        </p:nvSpPr>
        <p:spPr>
          <a:xfrm>
            <a:off x="1972492" y="6263196"/>
            <a:ext cx="8268788" cy="4438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a typeface="+mn-lt"/>
                <a:cs typeface="+mn-lt"/>
              </a:rPr>
              <a:t>Oklahoma State Department of Health | Preventive Health and Health Services Block Grant | 2025</a:t>
            </a:r>
            <a:endParaRPr lang="en-US" sz="1200" dirty="0"/>
          </a:p>
        </p:txBody>
      </p:sp>
      <p:pic>
        <p:nvPicPr>
          <p:cNvPr id="6" name="Content Placeholder 3">
            <a:extLst>
              <a:ext uri="{FF2B5EF4-FFF2-40B4-BE49-F238E27FC236}">
                <a16:creationId xmlns:a16="http://schemas.microsoft.com/office/drawing/2014/main" id="{E6BBB2AF-6126-4ABB-C821-62D29E6FEB83}"/>
              </a:ext>
            </a:extLst>
          </p:cNvPr>
          <p:cNvPicPr>
            <a:picLocks noChangeAspect="1"/>
          </p:cNvPicPr>
          <p:nvPr/>
        </p:nvPicPr>
        <p:blipFill>
          <a:blip r:embed="rId5"/>
          <a:stretch>
            <a:fillRect/>
          </a:stretch>
        </p:blipFill>
        <p:spPr>
          <a:xfrm>
            <a:off x="4329629" y="6571562"/>
            <a:ext cx="3083225" cy="286437"/>
          </a:xfrm>
          <a:prstGeom prst="rect">
            <a:avLst/>
          </a:prstGeom>
        </p:spPr>
      </p:pic>
    </p:spTree>
    <p:extLst>
      <p:ext uri="{BB962C8B-B14F-4D97-AF65-F5344CB8AC3E}">
        <p14:creationId xmlns:p14="http://schemas.microsoft.com/office/powerpoint/2010/main" val="3058607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C39C-91E5-9F02-ACA2-56F91AD71C97}"/>
              </a:ext>
            </a:extLst>
          </p:cNvPr>
          <p:cNvSpPr>
            <a:spLocks noGrp="1"/>
          </p:cNvSpPr>
          <p:nvPr>
            <p:ph type="title"/>
          </p:nvPr>
        </p:nvSpPr>
        <p:spPr/>
        <p:txBody>
          <a:bodyPr/>
          <a:lstStyle/>
          <a:p>
            <a:pPr algn="ctr"/>
            <a:r>
              <a:rPr lang="en-US" sz="4000" b="1" dirty="0">
                <a:solidFill>
                  <a:schemeClr val="tx2">
                    <a:lumMod val="75000"/>
                    <a:lumOff val="25000"/>
                  </a:schemeClr>
                </a:solidFill>
              </a:rPr>
              <a:t>Northeastern Oklahoma CATCH Coordinated Health Initiative</a:t>
            </a:r>
          </a:p>
        </p:txBody>
      </p:sp>
      <p:sp>
        <p:nvSpPr>
          <p:cNvPr id="3" name="Content Placeholder 2">
            <a:extLst>
              <a:ext uri="{FF2B5EF4-FFF2-40B4-BE49-F238E27FC236}">
                <a16:creationId xmlns:a16="http://schemas.microsoft.com/office/drawing/2014/main" id="{21B6FA63-7A40-7BF3-9D40-5C26C9884C33}"/>
              </a:ext>
            </a:extLst>
          </p:cNvPr>
          <p:cNvSpPr>
            <a:spLocks noGrp="1"/>
          </p:cNvSpPr>
          <p:nvPr>
            <p:ph idx="1"/>
          </p:nvPr>
        </p:nvSpPr>
        <p:spPr>
          <a:xfrm>
            <a:off x="457199" y="1465385"/>
            <a:ext cx="11394141" cy="4724104"/>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$60,364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a:t>
            </a:r>
            <a:r>
              <a:rPr lang="en-US" sz="2800" b="0" i="0" dirty="0">
                <a:solidFill>
                  <a:srgbClr val="000000"/>
                </a:solidFill>
                <a:effectLst/>
                <a:latin typeface="Times New Roman" panose="02020603050405020304" pitchFamily="18" charset="0"/>
                <a:cs typeface="Times New Roman" panose="02020603050405020304" pitchFamily="18" charset="0"/>
              </a:rPr>
              <a:t>4 existing staff  </a:t>
            </a:r>
          </a:p>
          <a:p>
            <a:pPr marL="0" indent="0">
              <a:buNone/>
            </a:pPr>
            <a:r>
              <a:rPr lang="en-US" sz="2800" b="0" i="1" dirty="0">
                <a:solidFill>
                  <a:srgbClr val="000000"/>
                </a:solidFill>
                <a:effectLst/>
                <a:latin typeface="Times New Roman" panose="02020603050405020304" pitchFamily="18" charset="0"/>
                <a:cs typeface="Times New Roman" panose="02020603050405020304" pitchFamily="18" charset="0"/>
              </a:rPr>
              <a:t>Other: </a:t>
            </a:r>
            <a:r>
              <a:rPr lang="en-US" sz="2800" b="0" i="0" dirty="0">
                <a:solidFill>
                  <a:srgbClr val="000000"/>
                </a:solidFill>
                <a:effectLst/>
                <a:latin typeface="Times New Roman" panose="02020603050405020304" pitchFamily="18" charset="0"/>
                <a:cs typeface="Times New Roman" panose="02020603050405020304" pitchFamily="18" charset="0"/>
              </a:rPr>
              <a:t>Supplies/ IT / Equipment</a:t>
            </a:r>
          </a:p>
          <a:p>
            <a:pPr marL="0" indent="0">
              <a:buNone/>
            </a:pPr>
            <a:endParaRPr lang="en-US" sz="28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Increase the proportion of children who do enough aerobic physical activity - PA-09</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Northeastern Oklahoma CATCH Coordinated Health Initiative, is to increase the amount of rural and low-income children who attend daycare in District 4 participating in an evidence based physical activity and exercise CATCH Kids Club program.</a:t>
            </a:r>
          </a:p>
        </p:txBody>
      </p:sp>
    </p:spTree>
    <p:extLst>
      <p:ext uri="{BB962C8B-B14F-4D97-AF65-F5344CB8AC3E}">
        <p14:creationId xmlns:p14="http://schemas.microsoft.com/office/powerpoint/2010/main" val="173992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66DC-3164-A581-6476-03AC6F27F974}"/>
              </a:ext>
            </a:extLst>
          </p:cNvPr>
          <p:cNvSpPr>
            <a:spLocks noGrp="1"/>
          </p:cNvSpPr>
          <p:nvPr>
            <p:ph type="title"/>
          </p:nvPr>
        </p:nvSpPr>
        <p:spPr/>
        <p:txBody>
          <a:bodyPr/>
          <a:lstStyle/>
          <a:p>
            <a:pPr algn="ctr"/>
            <a:r>
              <a:rPr lang="en-US" sz="4000" b="1" dirty="0">
                <a:solidFill>
                  <a:schemeClr val="tx2">
                    <a:lumMod val="75000"/>
                    <a:lumOff val="25000"/>
                  </a:schemeClr>
                </a:solidFill>
              </a:rPr>
              <a:t>Southcentral Oklahoma Healthy Youth Initiative</a:t>
            </a:r>
          </a:p>
        </p:txBody>
      </p:sp>
      <p:sp>
        <p:nvSpPr>
          <p:cNvPr id="3" name="Content Placeholder 2">
            <a:extLst>
              <a:ext uri="{FF2B5EF4-FFF2-40B4-BE49-F238E27FC236}">
                <a16:creationId xmlns:a16="http://schemas.microsoft.com/office/drawing/2014/main" id="{3EDC4EA5-0BB9-CAC6-733D-C4E29778B562}"/>
              </a:ext>
            </a:extLst>
          </p:cNvPr>
          <p:cNvSpPr>
            <a:spLocks noGrp="1"/>
          </p:cNvSpPr>
          <p:nvPr>
            <p:ph idx="1"/>
          </p:nvPr>
        </p:nvSpPr>
        <p:spPr>
          <a:xfrm>
            <a:off x="457199" y="1252604"/>
            <a:ext cx="11394141" cy="4936885"/>
          </a:xfrm>
        </p:spPr>
        <p:txBody>
          <a:bodyPr/>
          <a:lstStyle/>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Budget Request</a:t>
            </a:r>
            <a:r>
              <a:rPr lang="en-US" sz="2800" b="0" i="0" dirty="0">
                <a:solidFill>
                  <a:srgbClr val="000000"/>
                </a:solidFill>
                <a:effectLst/>
                <a:latin typeface="Times New Roman" panose="02020603050405020304" pitchFamily="18" charset="0"/>
                <a:cs typeface="Times New Roman" panose="02020603050405020304" pitchFamily="18" charset="0"/>
              </a:rPr>
              <a:t>: $23,927 –  Enhance or expand </a:t>
            </a:r>
            <a:r>
              <a:rPr lang="en-US" sz="2800" b="0" i="1" dirty="0">
                <a:solidFill>
                  <a:srgbClr val="000000"/>
                </a:solidFill>
                <a:effectLst/>
                <a:latin typeface="Times New Roman" panose="02020603050405020304" pitchFamily="18" charset="0"/>
                <a:cs typeface="Times New Roman" panose="02020603050405020304" pitchFamily="18" charset="0"/>
              </a:rPr>
              <a:t>FTEs: 0  Other: </a:t>
            </a:r>
            <a:r>
              <a:rPr lang="en-US" sz="2800" b="0" i="0" dirty="0">
                <a:solidFill>
                  <a:srgbClr val="000000"/>
                </a:solidFill>
                <a:effectLst/>
                <a:latin typeface="Times New Roman" panose="02020603050405020304" pitchFamily="18" charset="0"/>
                <a:cs typeface="Times New Roman" panose="02020603050405020304" pitchFamily="18" charset="0"/>
              </a:rPr>
              <a:t>Supplies/ Contractual</a:t>
            </a:r>
          </a:p>
          <a:p>
            <a:pPr marL="0" indent="0">
              <a:buNone/>
            </a:pPr>
            <a:endParaRPr lang="en-US" sz="28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8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28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NWS-04. Increase the proportion of children who do enough aerobic physical activity - PA-09</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Southcentral Oklahoma Healthy Youth Initiative is to increase the number of rural and low-income children pre-K – 12 grades who receive evidence-based nutritional, physical, social and emotional education that incorporates physically skilled based activities.</a:t>
            </a:r>
          </a:p>
        </p:txBody>
      </p:sp>
    </p:spTree>
    <p:extLst>
      <p:ext uri="{BB962C8B-B14F-4D97-AF65-F5344CB8AC3E}">
        <p14:creationId xmlns:p14="http://schemas.microsoft.com/office/powerpoint/2010/main" val="335778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779B-A349-F17B-064F-E57752B0A336}"/>
            </a:ext>
          </a:extLst>
        </p:cNvPr>
        <p:cNvGrpSpPr/>
        <p:nvPr/>
      </p:nvGrpSpPr>
      <p:grpSpPr>
        <a:xfrm>
          <a:off x="0" y="0"/>
          <a:ext cx="0" cy="0"/>
          <a:chOff x="0" y="0"/>
          <a:chExt cx="0" cy="0"/>
        </a:xfrm>
      </p:grpSpPr>
      <p:pic>
        <p:nvPicPr>
          <p:cNvPr id="2" name="Content Placeholder 4" descr="A magnifying glass over questions&#10;&#10;Description automatically generated">
            <a:extLst>
              <a:ext uri="{FF2B5EF4-FFF2-40B4-BE49-F238E27FC236}">
                <a16:creationId xmlns:a16="http://schemas.microsoft.com/office/drawing/2014/main" id="{DB97FEDE-0467-8920-39B0-E4E4857058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909" r="-2" b="13130"/>
          <a:stretch/>
        </p:blipFill>
        <p:spPr>
          <a:xfrm>
            <a:off x="1141272" y="643467"/>
            <a:ext cx="9909456" cy="5571066"/>
          </a:xfrm>
          <a:prstGeom prst="rect">
            <a:avLst/>
          </a:prstGeom>
        </p:spPr>
      </p:pic>
    </p:spTree>
    <p:extLst>
      <p:ext uri="{BB962C8B-B14F-4D97-AF65-F5344CB8AC3E}">
        <p14:creationId xmlns:p14="http://schemas.microsoft.com/office/powerpoint/2010/main" val="2648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81C4-2DAD-DDAC-C678-D4B83E630A6C}"/>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C6B84C-D4F1-CDA9-E65D-433A5741C5A7}"/>
              </a:ext>
            </a:extLst>
          </p:cNvPr>
          <p:cNvSpPr>
            <a:spLocks noGrp="1"/>
          </p:cNvSpPr>
          <p:nvPr>
            <p:ph type="ftr" sz="quarter" idx="11"/>
          </p:nvPr>
        </p:nvSpPr>
        <p:spPr>
          <a:xfrm>
            <a:off x="1217029" y="6380229"/>
            <a:ext cx="6460703" cy="36512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2025</a:t>
            </a:r>
          </a:p>
          <a:p>
            <a:pPr algn="ctr"/>
            <a:endParaRPr lang="en-US" sz="1000" dirty="0"/>
          </a:p>
        </p:txBody>
      </p:sp>
      <p:sp>
        <p:nvSpPr>
          <p:cNvPr id="4" name="Slide Number Placeholder 3">
            <a:extLst>
              <a:ext uri="{FF2B5EF4-FFF2-40B4-BE49-F238E27FC236}">
                <a16:creationId xmlns:a16="http://schemas.microsoft.com/office/drawing/2014/main" id="{6D91EEF8-6158-FF23-B1BD-5204D5C498AB}"/>
              </a:ext>
            </a:extLst>
          </p:cNvPr>
          <p:cNvSpPr>
            <a:spLocks noGrp="1"/>
          </p:cNvSpPr>
          <p:nvPr>
            <p:ph type="sldNum" sz="quarter" idx="12"/>
          </p:nvPr>
        </p:nvSpPr>
        <p:spPr/>
        <p:txBody>
          <a:bodyPr/>
          <a:lstStyle/>
          <a:p>
            <a:fld id="{DB7DDC46-2E90-8640-BEFE-F54DCCD857ED}" type="slidenum">
              <a:rPr lang="en-US" smtClean="0"/>
              <a:t>33</a:t>
            </a:fld>
            <a:endParaRPr lang="en-US" dirty="0"/>
          </a:p>
        </p:txBody>
      </p:sp>
      <p:sp>
        <p:nvSpPr>
          <p:cNvPr id="2" name="Title 1">
            <a:extLst>
              <a:ext uri="{FF2B5EF4-FFF2-40B4-BE49-F238E27FC236}">
                <a16:creationId xmlns:a16="http://schemas.microsoft.com/office/drawing/2014/main" id="{EA4A9BBA-55E0-C3FC-339C-3359660C0D50}"/>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42DF81E9-50C1-EA5A-3058-B7BB4F7E54B8}"/>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0926443-6006-A957-5A77-139F12D2F3E6}"/>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DA49E64A-E355-422C-A9C5-3B5A9D1CEA29}"/>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AP6</a:t>
            </a:r>
          </a:p>
          <a:p>
            <a:pPr algn="ctr"/>
            <a:r>
              <a:rPr lang="en-US" dirty="0">
                <a:cs typeface="Arial"/>
              </a:rPr>
              <a:t>Discussion</a:t>
            </a:r>
          </a:p>
          <a:p>
            <a:pPr algn="ctr"/>
            <a:endParaRPr lang="en-US" dirty="0">
              <a:cs typeface="Arial"/>
            </a:endParaRPr>
          </a:p>
          <a:p>
            <a:pPr algn="ctr"/>
            <a:endParaRPr lang="en-US" dirty="0">
              <a:cs typeface="Arial"/>
            </a:endParaRPr>
          </a:p>
          <a:p>
            <a:pPr algn="ctr"/>
            <a:r>
              <a:rPr lang="en-US" dirty="0">
                <a:cs typeface="Arial"/>
              </a:rPr>
              <a:t>Funding Recommendations</a:t>
            </a:r>
            <a:br>
              <a:rPr lang="en-US" dirty="0">
                <a:cs typeface="Arial"/>
              </a:rPr>
            </a:br>
            <a:endParaRPr lang="en-US" dirty="0"/>
          </a:p>
        </p:txBody>
      </p:sp>
      <p:pic>
        <p:nvPicPr>
          <p:cNvPr id="8" name="Picture 7">
            <a:extLst>
              <a:ext uri="{FF2B5EF4-FFF2-40B4-BE49-F238E27FC236}">
                <a16:creationId xmlns:a16="http://schemas.microsoft.com/office/drawing/2014/main" id="{D6A48777-E974-97D2-E759-7170C53C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6257580" y="0"/>
            <a:ext cx="6460703"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1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B4E2-519D-CFEF-323F-6212113101ED}"/>
              </a:ext>
            </a:extLst>
          </p:cNvPr>
          <p:cNvSpPr>
            <a:spLocks noGrp="1"/>
          </p:cNvSpPr>
          <p:nvPr>
            <p:ph type="title"/>
          </p:nvPr>
        </p:nvSpPr>
        <p:spPr/>
        <p:txBody>
          <a:bodyPr/>
          <a:lstStyle/>
          <a:p>
            <a:pPr algn="ctr"/>
            <a:r>
              <a:rPr lang="en-US" dirty="0"/>
              <a:t>Evaluation Scoring Document</a:t>
            </a:r>
          </a:p>
        </p:txBody>
      </p:sp>
      <p:pic>
        <p:nvPicPr>
          <p:cNvPr id="5" name="Content Placeholder 4">
            <a:extLst>
              <a:ext uri="{FF2B5EF4-FFF2-40B4-BE49-F238E27FC236}">
                <a16:creationId xmlns:a16="http://schemas.microsoft.com/office/drawing/2014/main" id="{9513D40B-F488-8617-51A4-B359E7CB84EF}"/>
              </a:ext>
            </a:extLst>
          </p:cNvPr>
          <p:cNvPicPr>
            <a:picLocks noGrp="1" noChangeAspect="1"/>
          </p:cNvPicPr>
          <p:nvPr>
            <p:ph idx="1"/>
          </p:nvPr>
        </p:nvPicPr>
        <p:blipFill>
          <a:blip r:embed="rId3"/>
          <a:stretch>
            <a:fillRect/>
          </a:stretch>
        </p:blipFill>
        <p:spPr>
          <a:xfrm>
            <a:off x="1871002" y="1431730"/>
            <a:ext cx="7849773" cy="4351338"/>
          </a:xfrm>
        </p:spPr>
      </p:pic>
    </p:spTree>
    <p:extLst>
      <p:ext uri="{BB962C8B-B14F-4D97-AF65-F5344CB8AC3E}">
        <p14:creationId xmlns:p14="http://schemas.microsoft.com/office/powerpoint/2010/main" val="257864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D814-F01B-98C1-18A1-CC00AC466113}"/>
              </a:ext>
            </a:extLst>
          </p:cNvPr>
          <p:cNvSpPr>
            <a:spLocks noGrp="1"/>
          </p:cNvSpPr>
          <p:nvPr>
            <p:ph type="title"/>
          </p:nvPr>
        </p:nvSpPr>
        <p:spPr/>
        <p:txBody>
          <a:bodyPr/>
          <a:lstStyle/>
          <a:p>
            <a:pPr algn="ctr"/>
            <a:r>
              <a:rPr lang="en-US" dirty="0">
                <a:cs typeface="Arial"/>
              </a:rPr>
              <a:t>Funding Recommendations </a:t>
            </a:r>
            <a:br>
              <a:rPr lang="en-US" dirty="0"/>
            </a:br>
            <a:endParaRPr lang="en-US" dirty="0"/>
          </a:p>
        </p:txBody>
      </p:sp>
      <p:pic>
        <p:nvPicPr>
          <p:cNvPr id="6" name="Content Placeholder 5">
            <a:extLst>
              <a:ext uri="{FF2B5EF4-FFF2-40B4-BE49-F238E27FC236}">
                <a16:creationId xmlns:a16="http://schemas.microsoft.com/office/drawing/2014/main" id="{EE519D74-51D7-3F22-C8BA-1E5AA85E901C}"/>
              </a:ext>
            </a:extLst>
          </p:cNvPr>
          <p:cNvPicPr>
            <a:picLocks noGrp="1" noChangeAspect="1"/>
          </p:cNvPicPr>
          <p:nvPr>
            <p:ph idx="1"/>
          </p:nvPr>
        </p:nvPicPr>
        <p:blipFill>
          <a:blip r:embed="rId3"/>
          <a:stretch>
            <a:fillRect/>
          </a:stretch>
        </p:blipFill>
        <p:spPr>
          <a:xfrm>
            <a:off x="609599" y="1139688"/>
            <a:ext cx="10919791" cy="4984266"/>
          </a:xfrm>
        </p:spPr>
      </p:pic>
    </p:spTree>
    <p:extLst>
      <p:ext uri="{BB962C8B-B14F-4D97-AF65-F5344CB8AC3E}">
        <p14:creationId xmlns:p14="http://schemas.microsoft.com/office/powerpoint/2010/main" val="1361512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2723-0215-5D26-5415-03A051C84866}"/>
              </a:ext>
            </a:extLst>
          </p:cNvPr>
          <p:cNvSpPr>
            <a:spLocks noGrp="1"/>
          </p:cNvSpPr>
          <p:nvPr>
            <p:ph type="title"/>
          </p:nvPr>
        </p:nvSpPr>
        <p:spPr>
          <a:xfrm>
            <a:off x="422031" y="1"/>
            <a:ext cx="11549575" cy="1319133"/>
          </a:xfrm>
        </p:spPr>
        <p:txBody>
          <a:bodyPr>
            <a:normAutofit/>
          </a:bodyPr>
          <a:lstStyle/>
          <a:p>
            <a:r>
              <a:rPr lang="en-US" sz="4000" dirty="0"/>
              <a:t>2025 PHHS Block Grant Advisory Committee Dates</a:t>
            </a:r>
          </a:p>
        </p:txBody>
      </p:sp>
      <p:sp>
        <p:nvSpPr>
          <p:cNvPr id="3" name="Content Placeholder 2">
            <a:extLst>
              <a:ext uri="{FF2B5EF4-FFF2-40B4-BE49-F238E27FC236}">
                <a16:creationId xmlns:a16="http://schemas.microsoft.com/office/drawing/2014/main" id="{E9667215-DD2A-3F9B-9E70-D88FA70081D3}"/>
              </a:ext>
            </a:extLst>
          </p:cNvPr>
          <p:cNvSpPr>
            <a:spLocks noGrp="1"/>
          </p:cNvSpPr>
          <p:nvPr>
            <p:ph idx="1"/>
          </p:nvPr>
        </p:nvSpPr>
        <p:spPr>
          <a:xfrm>
            <a:off x="749508" y="1319134"/>
            <a:ext cx="10604292" cy="5173741"/>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April 2025 </a:t>
            </a:r>
          </a:p>
          <a:p>
            <a:r>
              <a:rPr lang="en-US" sz="4000" dirty="0">
                <a:latin typeface="Times New Roman" panose="02020603050405020304" pitchFamily="18" charset="0"/>
                <a:cs typeface="Times New Roman" panose="02020603050405020304" pitchFamily="18" charset="0"/>
              </a:rPr>
              <a:t>Funding recommendation </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May 07, 2025 @ 2:00pm</a:t>
            </a:r>
          </a:p>
          <a:p>
            <a:r>
              <a:rPr lang="en-US" sz="4000" dirty="0">
                <a:latin typeface="Times New Roman" panose="02020603050405020304" pitchFamily="18" charset="0"/>
                <a:cs typeface="Times New Roman" panose="02020603050405020304" pitchFamily="18" charset="0"/>
              </a:rPr>
              <a:t>Public Hearing of the FY25 Work Plans &amp; Budgets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December 03, 2025 @ 2:00pm</a:t>
            </a:r>
          </a:p>
          <a:p>
            <a:r>
              <a:rPr lang="en-US" sz="4000" dirty="0">
                <a:latin typeface="Times New Roman" panose="02020603050405020304" pitchFamily="18" charset="0"/>
                <a:cs typeface="Times New Roman" panose="02020603050405020304" pitchFamily="18" charset="0"/>
              </a:rPr>
              <a:t>FY25 Work Plan Update</a:t>
            </a:r>
          </a:p>
          <a:p>
            <a:r>
              <a:rPr lang="en-US" sz="4000" dirty="0">
                <a:latin typeface="Times New Roman" panose="02020603050405020304" pitchFamily="18" charset="0"/>
                <a:cs typeface="Times New Roman" panose="02020603050405020304" pitchFamily="18" charset="0"/>
              </a:rPr>
              <a:t>Final APR FY25 Update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85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magnifying glass over questions&#10;&#10;Description automatically generated">
            <a:extLst>
              <a:ext uri="{FF2B5EF4-FFF2-40B4-BE49-F238E27FC236}">
                <a16:creationId xmlns:a16="http://schemas.microsoft.com/office/drawing/2014/main" id="{D9631F51-A332-4E62-C110-295BC599D0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909" r="-2" b="13130"/>
          <a:stretch/>
        </p:blipFill>
        <p:spPr>
          <a:xfrm>
            <a:off x="1141272" y="643467"/>
            <a:ext cx="9909456" cy="5571066"/>
          </a:xfrm>
          <a:prstGeom prst="rect">
            <a:avLst/>
          </a:prstGeom>
        </p:spPr>
      </p:pic>
    </p:spTree>
    <p:extLst>
      <p:ext uri="{BB962C8B-B14F-4D97-AF65-F5344CB8AC3E}">
        <p14:creationId xmlns:p14="http://schemas.microsoft.com/office/powerpoint/2010/main" val="508486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1F97-286D-47F0-886E-A4B3E85225A1}"/>
              </a:ext>
            </a:extLst>
          </p:cNvPr>
          <p:cNvSpPr>
            <a:spLocks noGrp="1"/>
          </p:cNvSpPr>
          <p:nvPr>
            <p:ph type="title"/>
          </p:nvPr>
        </p:nvSpPr>
        <p:spPr>
          <a:xfrm>
            <a:off x="457200" y="211015"/>
            <a:ext cx="11394140" cy="773723"/>
          </a:xfrm>
        </p:spPr>
        <p:txBody>
          <a:bodyPr/>
          <a:lstStyle/>
          <a:p>
            <a:br>
              <a:rPr lang="en-US" sz="4800" i="1" dirty="0">
                <a:latin typeface="Times New Roman" panose="02020603050405020304" pitchFamily="18" charset="0"/>
                <a:cs typeface="Times New Roman" panose="02020603050405020304" pitchFamily="18" charset="0"/>
              </a:rPr>
            </a:br>
            <a:br>
              <a:rPr lang="en-US" sz="4800" i="1" dirty="0">
                <a:latin typeface="Times New Roman" panose="02020603050405020304" pitchFamily="18" charset="0"/>
                <a:cs typeface="Times New Roman" panose="02020603050405020304" pitchFamily="18" charset="0"/>
              </a:rPr>
            </a:br>
            <a:r>
              <a:rPr lang="en-US" sz="4800" i="1" dirty="0">
                <a:latin typeface="Times New Roman" panose="02020603050405020304" pitchFamily="18" charset="0"/>
                <a:cs typeface="Times New Roman" panose="02020603050405020304" pitchFamily="18" charset="0"/>
              </a:rPr>
              <a:t>Next steps:  </a:t>
            </a:r>
            <a:br>
              <a:rPr lang="en-US" sz="4800" i="1" dirty="0">
                <a:latin typeface="Times New Roman" panose="02020603050405020304" pitchFamily="18" charset="0"/>
                <a:cs typeface="Times New Roman" panose="02020603050405020304" pitchFamily="18" charset="0"/>
              </a:rPr>
            </a:br>
            <a:br>
              <a:rPr lang="en-US" sz="4800" dirty="0"/>
            </a:b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179342-F00C-4386-B00F-2CF63417DC44}"/>
              </a:ext>
            </a:extLst>
          </p:cNvPr>
          <p:cNvSpPr>
            <a:spLocks noGrp="1"/>
          </p:cNvSpPr>
          <p:nvPr>
            <p:ph idx="1"/>
          </p:nvPr>
        </p:nvSpPr>
        <p:spPr>
          <a:xfrm>
            <a:off x="2644726" y="268927"/>
            <a:ext cx="8063669" cy="5119000"/>
          </a:xfrm>
        </p:spPr>
        <p:txBody>
          <a:bodyPr/>
          <a:lstStyle/>
          <a:p>
            <a:pPr marL="0" indent="0">
              <a:buNone/>
            </a:pPr>
            <a:r>
              <a:rPr lang="en-US" sz="48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Funding recommendations:</a:t>
            </a:r>
          </a:p>
          <a:p>
            <a:pPr marL="0" indent="0">
              <a:buNone/>
            </a:pPr>
            <a:r>
              <a:rPr lang="en-US" sz="3600" dirty="0">
                <a:latin typeface="Times New Roman" panose="02020603050405020304" pitchFamily="18" charset="0"/>
                <a:cs typeface="Times New Roman" panose="02020603050405020304" pitchFamily="18" charset="0"/>
              </a:rPr>
              <a:t>                April 2025 </a:t>
            </a:r>
          </a:p>
          <a:p>
            <a:pPr marL="0" indent="0">
              <a:buNone/>
            </a:pPr>
            <a:r>
              <a:rPr lang="en-US" sz="3600" dirty="0">
                <a:latin typeface="Times New Roman" panose="02020603050405020304" pitchFamily="18" charset="0"/>
                <a:cs typeface="Times New Roman" panose="02020603050405020304" pitchFamily="18" charset="0"/>
              </a:rPr>
              <a:t>Public Hearing: Proposal Request</a:t>
            </a:r>
          </a:p>
          <a:p>
            <a:pPr marL="0" indent="0">
              <a:buNone/>
            </a:pPr>
            <a:r>
              <a:rPr lang="en-US" sz="3600" dirty="0">
                <a:latin typeface="Times New Roman" panose="02020603050405020304" pitchFamily="18" charset="0"/>
                <a:cs typeface="Times New Roman" panose="02020603050405020304" pitchFamily="18" charset="0"/>
              </a:rPr>
              <a:t>		May 7, 2025</a:t>
            </a:r>
          </a:p>
          <a:p>
            <a:pPr marL="0" indent="0">
              <a:buNone/>
            </a:pPr>
            <a:r>
              <a:rPr lang="en-US" sz="3600" dirty="0">
                <a:latin typeface="Times New Roman" panose="02020603050405020304" pitchFamily="18" charset="0"/>
                <a:cs typeface="Times New Roman" panose="02020603050405020304" pitchFamily="18" charset="0"/>
              </a:rPr>
              <a:t>Budget Revision:  </a:t>
            </a:r>
          </a:p>
          <a:p>
            <a:pPr marL="0" indent="0">
              <a:buNone/>
            </a:pPr>
            <a:r>
              <a:rPr lang="en-US" sz="3600" dirty="0">
                <a:latin typeface="Times New Roman" panose="02020603050405020304" pitchFamily="18" charset="0"/>
                <a:cs typeface="Times New Roman" panose="02020603050405020304" pitchFamily="18" charset="0"/>
              </a:rPr>
              <a:t>               May-June 2025</a:t>
            </a:r>
          </a:p>
          <a:p>
            <a:pPr marL="0" indent="0">
              <a:buNone/>
            </a:pPr>
            <a:r>
              <a:rPr lang="en-US" sz="3600" dirty="0">
                <a:latin typeface="Times New Roman" panose="02020603050405020304" pitchFamily="18" charset="0"/>
                <a:cs typeface="Times New Roman" panose="02020603050405020304" pitchFamily="18" charset="0"/>
              </a:rPr>
              <a:t>Advisory Committee Meetings:</a:t>
            </a:r>
          </a:p>
          <a:p>
            <a:pPr marL="0" indent="0">
              <a:buNone/>
            </a:pPr>
            <a:r>
              <a:rPr lang="en-US" sz="3600" dirty="0">
                <a:latin typeface="Times New Roman" panose="02020603050405020304" pitchFamily="18" charset="0"/>
                <a:cs typeface="Times New Roman" panose="02020603050405020304" pitchFamily="18" charset="0"/>
              </a:rPr>
              <a:t>		December 3, 2025 </a:t>
            </a:r>
          </a:p>
          <a:p>
            <a:pPr lvl="1"/>
            <a:endParaRPr lang="en-US" dirty="0"/>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0413FCE4-933E-9B67-00F8-3C577FA06DC8}"/>
              </a:ext>
            </a:extLst>
          </p:cNvPr>
          <p:cNvPicPr>
            <a:picLocks noChangeAspect="1"/>
          </p:cNvPicPr>
          <p:nvPr/>
        </p:nvPicPr>
        <p:blipFill>
          <a:blip r:embed="rId3"/>
          <a:stretch>
            <a:fillRect/>
          </a:stretch>
        </p:blipFill>
        <p:spPr>
          <a:xfrm>
            <a:off x="9636309" y="6477918"/>
            <a:ext cx="2555691" cy="380082"/>
          </a:xfrm>
          <a:prstGeom prst="rect">
            <a:avLst/>
          </a:prstGeom>
        </p:spPr>
      </p:pic>
      <p:sp>
        <p:nvSpPr>
          <p:cNvPr id="6" name="TextBox 5">
            <a:extLst>
              <a:ext uri="{FF2B5EF4-FFF2-40B4-BE49-F238E27FC236}">
                <a16:creationId xmlns:a16="http://schemas.microsoft.com/office/drawing/2014/main" id="{38F5F0E9-9385-2B0B-FFC4-3498A300DADB}"/>
              </a:ext>
            </a:extLst>
          </p:cNvPr>
          <p:cNvSpPr txBox="1"/>
          <p:nvPr/>
        </p:nvSpPr>
        <p:spPr>
          <a:xfrm>
            <a:off x="872197" y="3070867"/>
            <a:ext cx="8275319" cy="3518207"/>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rPr>
              <a:t>To learn more about the PHHSBG, please visit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our SharePoint page</a:t>
            </a:r>
            <a:r>
              <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public webpage.</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29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t="2671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643467" y="643467"/>
            <a:ext cx="4117070" cy="3569242"/>
          </a:xfrm>
        </p:spPr>
        <p:txBody>
          <a:bodyPr vert="horz" lIns="91440" tIns="45720" rIns="91440" bIns="45720" rtlCol="0" anchor="t">
            <a:normAutofit/>
          </a:bodyPr>
          <a:lstStyle/>
          <a:p>
            <a:r>
              <a:rPr lang="en-US" sz="5200" b="1" dirty="0">
                <a:solidFill>
                  <a:srgbClr val="FFFFFF"/>
                </a:solidFill>
              </a:rPr>
              <a:t>Closing Remarks</a:t>
            </a:r>
            <a:br>
              <a:rPr lang="en-US" sz="5200" b="1" dirty="0">
                <a:solidFill>
                  <a:srgbClr val="FFFFFF"/>
                </a:solidFill>
              </a:rPr>
            </a:br>
            <a:r>
              <a:rPr lang="en-US" sz="5200" b="1" dirty="0">
                <a:solidFill>
                  <a:srgbClr val="FFFFFF"/>
                </a:solidFill>
              </a:rPr>
              <a:t>and Adjournment</a:t>
            </a:r>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dirty="0">
                <a:solidFill>
                  <a:srgbClr val="FFFFFF"/>
                </a:solidFill>
              </a:rPr>
              <a:t>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4038600" y="6356350"/>
            <a:ext cx="4954480" cy="365125"/>
          </a:xfrm>
        </p:spPr>
        <p:txBody>
          <a:bodyPr vert="horz" lIns="91440" tIns="45720" rIns="91440" bIns="45720" rtlCol="0" anchor="ctr">
            <a:normAutofit/>
          </a:bodyPr>
          <a:lstStyle/>
          <a:p>
            <a:pPr>
              <a:lnSpc>
                <a:spcPct val="90000"/>
              </a:lnSpc>
              <a:spcAft>
                <a:spcPts val="600"/>
              </a:spcAft>
              <a:defRPr/>
            </a:pPr>
            <a:r>
              <a:rPr lang="en-US" sz="900" kern="1200" dirty="0">
                <a:solidFill>
                  <a:srgbClr val="FFFFFF"/>
                </a:solidFill>
                <a:latin typeface="Calibri" panose="020F0502020204030204"/>
                <a:ea typeface="+mn-ea"/>
                <a:cs typeface="+mn-cs"/>
              </a:rPr>
              <a:t>Oklahoma State Department of Health | Preventive Health and Health Services Block Grant | 2025</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7DDC46-2E90-8640-BEFE-F54DCCD857ED}" type="slidenum">
              <a:rPr lang="en-US">
                <a:solidFill>
                  <a:srgbClr val="FFFFFF"/>
                </a:solidFill>
                <a:latin typeface="Calibri" panose="020F0502020204030204"/>
              </a:rPr>
              <a:pPr>
                <a:spcAft>
                  <a:spcPts val="600"/>
                </a:spcAft>
                <a:defRPr/>
              </a:pPr>
              <a:t>39</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49295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F396-4A6C-401C-33DF-EA7478762E1F}"/>
              </a:ext>
            </a:extLst>
          </p:cNvPr>
          <p:cNvSpPr>
            <a:spLocks noGrp="1"/>
          </p:cNvSpPr>
          <p:nvPr>
            <p:ph type="ctrTitle"/>
          </p:nvPr>
        </p:nvSpPr>
        <p:spPr>
          <a:xfrm>
            <a:off x="1046375" y="273378"/>
            <a:ext cx="10143241" cy="1369686"/>
          </a:xfrm>
        </p:spPr>
        <p:txBody>
          <a:bodyPr>
            <a:normAutofit/>
          </a:bodyPr>
          <a:lstStyle/>
          <a:p>
            <a:r>
              <a:rPr lang="en-US" dirty="0"/>
              <a:t>Advisory Committee </a:t>
            </a:r>
          </a:p>
        </p:txBody>
      </p:sp>
      <p:sp>
        <p:nvSpPr>
          <p:cNvPr id="3" name="Subtitle 2">
            <a:extLst>
              <a:ext uri="{FF2B5EF4-FFF2-40B4-BE49-F238E27FC236}">
                <a16:creationId xmlns:a16="http://schemas.microsoft.com/office/drawing/2014/main" id="{DE174A08-AB6D-BE5C-1464-7CC98CB620AE}"/>
              </a:ext>
            </a:extLst>
          </p:cNvPr>
          <p:cNvSpPr>
            <a:spLocks noGrp="1"/>
          </p:cNvSpPr>
          <p:nvPr>
            <p:ph type="subTitle" idx="1"/>
          </p:nvPr>
        </p:nvSpPr>
        <p:spPr>
          <a:xfrm>
            <a:off x="1524000" y="4213781"/>
            <a:ext cx="8677275" cy="1870495"/>
          </a:xfrm>
        </p:spPr>
        <p:txBody>
          <a:bodyPr>
            <a:normAutofit fontScale="85000" lnSpcReduction="20000"/>
          </a:bodyPr>
          <a:lstStyle/>
          <a:p>
            <a:endParaRPr lang="en-US" dirty="0"/>
          </a:p>
          <a:p>
            <a:r>
              <a:rPr lang="en-US" sz="3800" dirty="0"/>
              <a:t>and</a:t>
            </a:r>
            <a:r>
              <a:rPr lang="en-US" sz="6000" dirty="0"/>
              <a:t> </a:t>
            </a:r>
          </a:p>
          <a:p>
            <a:r>
              <a:rPr lang="en-US" sz="7100" dirty="0"/>
              <a:t>Introductions</a:t>
            </a:r>
          </a:p>
        </p:txBody>
      </p:sp>
      <p:pic>
        <p:nvPicPr>
          <p:cNvPr id="5" name="Picture 4" descr="A sign on a wood wall&#10;&#10;Description automatically generated">
            <a:extLst>
              <a:ext uri="{FF2B5EF4-FFF2-40B4-BE49-F238E27FC236}">
                <a16:creationId xmlns:a16="http://schemas.microsoft.com/office/drawing/2014/main" id="{B49C2E3E-816A-FCF8-0641-2C2584BBAC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54215" y="2028162"/>
            <a:ext cx="5877551" cy="2187019"/>
          </a:xfrm>
          <a:prstGeom prst="rect">
            <a:avLst/>
          </a:prstGeom>
        </p:spPr>
      </p:pic>
    </p:spTree>
    <p:extLst>
      <p:ext uri="{BB962C8B-B14F-4D97-AF65-F5344CB8AC3E}">
        <p14:creationId xmlns:p14="http://schemas.microsoft.com/office/powerpoint/2010/main" val="3978268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gnifying glass over questions&#10;&#10;Description automatically generated">
            <a:extLst>
              <a:ext uri="{FF2B5EF4-FFF2-40B4-BE49-F238E27FC236}">
                <a16:creationId xmlns:a16="http://schemas.microsoft.com/office/drawing/2014/main" id="{D0CEE62C-BC57-A10F-7F7D-A957C305B1A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909" r="-2" b="13130"/>
          <a:stretch/>
        </p:blipFill>
        <p:spPr>
          <a:xfrm>
            <a:off x="1141272" y="643467"/>
            <a:ext cx="9909456" cy="5571066"/>
          </a:xfrm>
          <a:prstGeom prst="rect">
            <a:avLst/>
          </a:prstGeom>
        </p:spPr>
      </p:pic>
      <p:sp>
        <p:nvSpPr>
          <p:cNvPr id="6" name="TextBox 5">
            <a:extLst>
              <a:ext uri="{FF2B5EF4-FFF2-40B4-BE49-F238E27FC236}">
                <a16:creationId xmlns:a16="http://schemas.microsoft.com/office/drawing/2014/main" id="{F4819670-793C-0CF5-3EB1-F1C3629065F0}"/>
              </a:ext>
            </a:extLst>
          </p:cNvPr>
          <p:cNvSpPr txBox="1"/>
          <p:nvPr/>
        </p:nvSpPr>
        <p:spPr>
          <a:xfrm>
            <a:off x="9104412" y="6278516"/>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pic>
        <p:nvPicPr>
          <p:cNvPr id="2" name="Picture 2">
            <a:extLst>
              <a:ext uri="{FF2B5EF4-FFF2-40B4-BE49-F238E27FC236}">
                <a16:creationId xmlns:a16="http://schemas.microsoft.com/office/drawing/2014/main" id="{6A13568C-B194-1573-94EC-6A3A386C3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54EB7A-37C9-11CA-5593-B728C1B79B3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71881" y="-295564"/>
            <a:ext cx="6183078" cy="3336209"/>
          </a:xfrm>
          <a:prstGeom prst="rect">
            <a:avLst/>
          </a:prstGeom>
        </p:spPr>
      </p:pic>
      <p:sp>
        <p:nvSpPr>
          <p:cNvPr id="7" name="TextBox 6">
            <a:extLst>
              <a:ext uri="{FF2B5EF4-FFF2-40B4-BE49-F238E27FC236}">
                <a16:creationId xmlns:a16="http://schemas.microsoft.com/office/drawing/2014/main" id="{C627EDE6-53E3-9067-A79B-4D16E99DF622}"/>
              </a:ext>
            </a:extLst>
          </p:cNvPr>
          <p:cNvSpPr txBox="1"/>
          <p:nvPr/>
        </p:nvSpPr>
        <p:spPr>
          <a:xfrm>
            <a:off x="5816184" y="2487477"/>
            <a:ext cx="6375816" cy="3011722"/>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learn more about the PHHSBG, please visit </a:t>
            </a:r>
            <a:r>
              <a:rPr lang="en-US" sz="20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our SharePoint page</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public webpage.</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36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C71155E5-D91E-3E4F-838D-36A894D80A74}"/>
              </a:ext>
            </a:extLst>
          </p:cNvPr>
          <p:cNvPicPr>
            <a:picLocks noChangeAspect="1"/>
          </p:cNvPicPr>
          <p:nvPr/>
        </p:nvPicPr>
        <p:blipFill>
          <a:blip r:embed="rId3"/>
          <a:srcRect t="7592"/>
          <a:stretch/>
        </p:blipFill>
        <p:spPr>
          <a:xfrm>
            <a:off x="6318737" y="10"/>
            <a:ext cx="5873259"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838196" y="534283"/>
            <a:ext cx="3288328" cy="5642680"/>
          </a:xfrm>
        </p:spPr>
        <p:txBody>
          <a:bodyPr vert="horz" lIns="91440" tIns="45720" rIns="91440" bIns="45720" rtlCol="0" anchor="ctr">
            <a:noAutofit/>
          </a:bodyPr>
          <a:lstStyle/>
          <a:p>
            <a:pPr algn="ctr"/>
            <a:r>
              <a:rPr lang="en-US" sz="5400" dirty="0"/>
              <a:t>Review and</a:t>
            </a:r>
            <a:br>
              <a:rPr lang="en-US" sz="5400" dirty="0"/>
            </a:br>
            <a:r>
              <a:rPr lang="en-US" sz="5400" dirty="0"/>
              <a:t> Approval </a:t>
            </a:r>
            <a:br>
              <a:rPr lang="en-US" sz="5400" dirty="0"/>
            </a:br>
            <a:r>
              <a:rPr lang="en-US" sz="5400" dirty="0"/>
              <a:t>-</a:t>
            </a:r>
            <a:br>
              <a:rPr lang="en-US" sz="5400" dirty="0"/>
            </a:br>
            <a:r>
              <a:rPr lang="en-US" sz="5400" dirty="0"/>
              <a:t>Meeting Minutes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838200" y="2434201"/>
            <a:ext cx="3822189" cy="3742762"/>
          </a:xfrm>
        </p:spPr>
        <p:txBody>
          <a:bodyPr vert="horz" lIns="91440" tIns="45720" rIns="91440" bIns="45720" rtlCol="0">
            <a:normAutofit/>
          </a:bodyPr>
          <a:lstStyle/>
          <a:p>
            <a:pPr marL="0"/>
            <a:endParaRPr lang="en-US" sz="2000" dirty="0"/>
          </a:p>
          <a:p>
            <a:pPr marL="0" indent="0">
              <a:buNone/>
            </a:pPr>
            <a:endParaRPr lang="en-US" sz="2000" dirty="0"/>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00"/>
              </a:spcAft>
              <a:defRPr/>
            </a:pPr>
            <a:r>
              <a:rPr lang="en-US" sz="700" kern="1200">
                <a:solidFill>
                  <a:srgbClr val="FFFFFF"/>
                </a:solidFill>
                <a:latin typeface="Calibri" panose="020F0502020204030204"/>
                <a:ea typeface="+mn-ea"/>
                <a:cs typeface="+mn-cs"/>
              </a:rPr>
              <a:t>Oklahoma State Department of Health |  Preventive Health and Health Services Block Grant | 2024</a:t>
            </a:r>
          </a:p>
          <a:p>
            <a:pPr algn="ctr">
              <a:lnSpc>
                <a:spcPct val="90000"/>
              </a:lnSpc>
              <a:spcAft>
                <a:spcPts val="600"/>
              </a:spcAft>
              <a:defRPr/>
            </a:pPr>
            <a:endParaRPr lang="en-US" sz="700" kern="1200">
              <a:solidFill>
                <a:srgbClr val="FFFFFF"/>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DB7DDC46-2E90-8640-BEFE-F54DCCD857ED}" type="slidenum">
              <a:rPr lang="en-US">
                <a:solidFill>
                  <a:srgbClr val="FFFFFF"/>
                </a:solidFill>
                <a:latin typeface="Calibri" panose="020F0502020204030204"/>
              </a:rPr>
              <a:pPr defTabSz="914400">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308938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22B3-7E9B-E70D-4E5D-B126C2A6DE51}"/>
              </a:ext>
            </a:extLst>
          </p:cNvPr>
          <p:cNvSpPr>
            <a:spLocks noGrp="1"/>
          </p:cNvSpPr>
          <p:nvPr>
            <p:ph type="title"/>
          </p:nvPr>
        </p:nvSpPr>
        <p:spPr>
          <a:xfrm>
            <a:off x="329937" y="393405"/>
            <a:ext cx="4996207" cy="907494"/>
          </a:xfrm>
        </p:spPr>
        <p:txBody>
          <a:bodyPr>
            <a:normAutofit/>
          </a:bodyPr>
          <a:lstStyle/>
          <a:p>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Success Stories:</a:t>
            </a:r>
          </a:p>
        </p:txBody>
      </p:sp>
      <p:sp>
        <p:nvSpPr>
          <p:cNvPr id="4" name="TextBox 3">
            <a:extLst>
              <a:ext uri="{FF2B5EF4-FFF2-40B4-BE49-F238E27FC236}">
                <a16:creationId xmlns:a16="http://schemas.microsoft.com/office/drawing/2014/main" id="{3388E539-AADA-405A-78B3-A04FE43BFCD2}"/>
              </a:ext>
            </a:extLst>
          </p:cNvPr>
          <p:cNvSpPr txBox="1"/>
          <p:nvPr/>
        </p:nvSpPr>
        <p:spPr>
          <a:xfrm>
            <a:off x="446203" y="3016251"/>
            <a:ext cx="5275867" cy="1551066"/>
          </a:xfrm>
          <a:prstGeom prst="rect">
            <a:avLst/>
          </a:prstGeom>
          <a:noFill/>
        </p:spPr>
        <p:txBody>
          <a:bodyPr wrap="square">
            <a:spAutoFit/>
          </a:bodyPr>
          <a:lstStyle/>
          <a:p>
            <a:pPr marL="0" marR="0">
              <a:lnSpc>
                <a:spcPct val="115000"/>
              </a:lnSpc>
              <a:spcBef>
                <a:spcPts val="0"/>
              </a:spcBef>
              <a:spcAft>
                <a:spcPts val="800"/>
              </a:spcAft>
            </a:pPr>
            <a:r>
              <a:rPr lang="en-US" sz="1800" b="1" kern="100" dirty="0">
                <a:solidFill>
                  <a:srgbClr val="0B76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a:solidFill>
                  <a:srgbClr val="0B76A0"/>
                </a:solidFill>
                <a:effectLst/>
                <a:latin typeface="Times New Roman" panose="02020603050405020304" pitchFamily="18" charset="0"/>
                <a:ea typeface="Times New Roman" panose="02020603050405020304" pitchFamily="18" charset="0"/>
                <a:cs typeface="Times New Roman" panose="02020603050405020304" pitchFamily="18" charset="0"/>
              </a:rPr>
              <a:t>A new monthly Go NAPSACC newsletter is now in circulation for participants.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DB23EC-D5BD-EB41-E7B8-0272306DAF45}"/>
              </a:ext>
            </a:extLst>
          </p:cNvPr>
          <p:cNvSpPr txBox="1"/>
          <p:nvPr/>
        </p:nvSpPr>
        <p:spPr>
          <a:xfrm>
            <a:off x="6168274" y="2757037"/>
            <a:ext cx="5577523" cy="2606676"/>
          </a:xfrm>
          <a:prstGeom prst="rect">
            <a:avLst/>
          </a:prstGeom>
          <a:noFill/>
        </p:spPr>
        <p:txBody>
          <a:bodyPr wrap="square">
            <a:spAutoFit/>
          </a:bodyPr>
          <a:lstStyle/>
          <a:p>
            <a:pPr marL="0" marR="0">
              <a:lnSpc>
                <a:spcPct val="115000"/>
              </a:lnSpc>
              <a:spcBef>
                <a:spcPts val="0"/>
              </a:spcBef>
              <a:spcAft>
                <a:spcPts val="800"/>
              </a:spcAft>
            </a:pPr>
            <a:r>
              <a:rPr lang="en-US" sz="2400" b="1" kern="100" dirty="0">
                <a:solidFill>
                  <a:srgbClr val="3B7D23"/>
                </a:solidFill>
                <a:effectLst/>
                <a:latin typeface="Times New Roman" panose="02020603050405020304" pitchFamily="18" charset="0"/>
                <a:ea typeface="Times New Roman" panose="02020603050405020304" pitchFamily="18" charset="0"/>
                <a:cs typeface="Times New Roman" panose="02020603050405020304" pitchFamily="18" charset="0"/>
              </a:rPr>
              <a:t>Go NAPSACC has increased the community’s interest in the program, that has resulted in an increased the number of consultants across Oklahoma providing technical assistance to the early childcare centers</a:t>
            </a:r>
            <a:r>
              <a:rPr lang="en-US" sz="1800" b="1" kern="100" dirty="0">
                <a:solidFill>
                  <a:srgbClr val="3B7D2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44AB9E1-9BBD-ACE9-C915-BAFB6187988D}"/>
              </a:ext>
            </a:extLst>
          </p:cNvPr>
          <p:cNvSpPr txBox="1"/>
          <p:nvPr/>
        </p:nvSpPr>
        <p:spPr>
          <a:xfrm>
            <a:off x="329937" y="1690688"/>
            <a:ext cx="11415860" cy="1057854"/>
          </a:xfrm>
          <a:prstGeom prst="rect">
            <a:avLst/>
          </a:prstGeom>
          <a:noFill/>
        </p:spPr>
        <p:txBody>
          <a:bodyPr wrap="square">
            <a:spAutoFit/>
          </a:bodyPr>
          <a:lstStyle/>
          <a:p>
            <a:pPr marL="0" marR="0" algn="ctr">
              <a:lnSpc>
                <a:spcPct val="115000"/>
              </a:lnSpc>
              <a:spcBef>
                <a:spcPts val="0"/>
              </a:spcBef>
              <a:spcAft>
                <a:spcPts val="800"/>
              </a:spcAft>
            </a:pPr>
            <a:r>
              <a:rPr lang="en-US" sz="2800" b="1" kern="100" dirty="0">
                <a:solidFill>
                  <a:srgbClr val="78206E"/>
                </a:solidFill>
                <a:effectLst/>
                <a:latin typeface="Calibri" panose="020F0502020204030204" pitchFamily="34" charset="0"/>
                <a:ea typeface="Times New Roman" panose="02020603050405020304" pitchFamily="18" charset="0"/>
                <a:cs typeface="Times New Roman" panose="02020603050405020304" pitchFamily="18" charset="0"/>
              </a:rPr>
              <a:t>CATCH program has provided 9 rural and low-income after school programs education training that has increased MVPA in an out of schools setting.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6143FBC-5D8C-DA4D-13AB-4E34DDC88CA0}"/>
              </a:ext>
            </a:extLst>
          </p:cNvPr>
          <p:cNvSpPr txBox="1"/>
          <p:nvPr/>
        </p:nvSpPr>
        <p:spPr>
          <a:xfrm>
            <a:off x="-1" y="3429000"/>
            <a:ext cx="12133867" cy="3293209"/>
          </a:xfrm>
          <a:prstGeom prst="rect">
            <a:avLst/>
          </a:prstGeom>
          <a:noFill/>
        </p:spPr>
        <p:txBody>
          <a:bodyPr wrap="square">
            <a:spAutoFit/>
          </a:bodyPr>
          <a:lstStyle/>
          <a:p>
            <a:endParaRPr lang="en-US" sz="1800" b="1" dirty="0">
              <a:solidFill>
                <a:srgbClr val="C04F15"/>
              </a:solidFill>
              <a:effectLst/>
              <a:latin typeface="Times New Roman" panose="02020603050405020304" pitchFamily="18" charset="0"/>
              <a:ea typeface="Times New Roman" panose="02020603050405020304" pitchFamily="18" charset="0"/>
            </a:endParaRPr>
          </a:p>
          <a:p>
            <a:endParaRPr lang="en-US" b="1" dirty="0">
              <a:solidFill>
                <a:srgbClr val="C04F15"/>
              </a:solidFill>
              <a:latin typeface="Times New Roman" panose="02020603050405020304" pitchFamily="18" charset="0"/>
              <a:ea typeface="Times New Roman" panose="02020603050405020304" pitchFamily="18" charset="0"/>
            </a:endParaRPr>
          </a:p>
          <a:p>
            <a:endParaRPr lang="en-US" sz="1800" b="1" dirty="0">
              <a:solidFill>
                <a:srgbClr val="C04F15"/>
              </a:solidFill>
              <a:effectLst/>
              <a:latin typeface="Times New Roman" panose="02020603050405020304" pitchFamily="18" charset="0"/>
              <a:ea typeface="Times New Roman" panose="02020603050405020304" pitchFamily="18" charset="0"/>
            </a:endParaRPr>
          </a:p>
          <a:p>
            <a:endParaRPr lang="en-US" b="1" dirty="0">
              <a:solidFill>
                <a:srgbClr val="C04F15"/>
              </a:solidFill>
              <a:latin typeface="Times New Roman" panose="02020603050405020304" pitchFamily="18" charset="0"/>
              <a:ea typeface="Times New Roman" panose="02020603050405020304" pitchFamily="18" charset="0"/>
            </a:endParaRPr>
          </a:p>
          <a:p>
            <a:endParaRPr lang="en-US" sz="1800" b="1" dirty="0">
              <a:solidFill>
                <a:srgbClr val="C04F15"/>
              </a:solidFill>
              <a:effectLst/>
              <a:latin typeface="Times New Roman" panose="02020603050405020304" pitchFamily="18" charset="0"/>
              <a:ea typeface="Times New Roman" panose="02020603050405020304" pitchFamily="18" charset="0"/>
            </a:endParaRPr>
          </a:p>
          <a:p>
            <a:endParaRPr lang="en-US" b="1" dirty="0">
              <a:solidFill>
                <a:srgbClr val="C04F15"/>
              </a:solidFill>
              <a:latin typeface="Times New Roman" panose="02020603050405020304" pitchFamily="18" charset="0"/>
              <a:ea typeface="Times New Roman" panose="02020603050405020304" pitchFamily="18" charset="0"/>
            </a:endParaRPr>
          </a:p>
          <a:p>
            <a:endParaRPr lang="en-US" sz="1800" b="1" dirty="0">
              <a:solidFill>
                <a:srgbClr val="C04F15"/>
              </a:solidFill>
              <a:effectLst/>
              <a:latin typeface="Times New Roman" panose="02020603050405020304" pitchFamily="18" charset="0"/>
              <a:ea typeface="Times New Roman" panose="02020603050405020304" pitchFamily="18" charset="0"/>
            </a:endParaRPr>
          </a:p>
          <a:p>
            <a:endParaRPr lang="en-US" b="1" dirty="0">
              <a:solidFill>
                <a:srgbClr val="C04F15"/>
              </a:solidFill>
              <a:latin typeface="Times New Roman" panose="02020603050405020304" pitchFamily="18" charset="0"/>
              <a:ea typeface="Times New Roman" panose="02020603050405020304" pitchFamily="18" charset="0"/>
            </a:endParaRPr>
          </a:p>
          <a:p>
            <a:pPr algn="ctr"/>
            <a:r>
              <a:rPr lang="en-US" sz="3200" b="1" dirty="0">
                <a:solidFill>
                  <a:srgbClr val="C04F15"/>
                </a:solidFill>
                <a:effectLst/>
                <a:latin typeface="Times New Roman" panose="02020603050405020304" pitchFamily="18" charset="0"/>
                <a:ea typeface="Times New Roman" panose="02020603050405020304" pitchFamily="18" charset="0"/>
              </a:rPr>
              <a:t>Collaboration fluoride program has increased access to preventive oral health measures to children at risk</a:t>
            </a:r>
            <a:endParaRPr lang="en-US" sz="3200" dirty="0"/>
          </a:p>
        </p:txBody>
      </p:sp>
      <p:sp>
        <p:nvSpPr>
          <p:cNvPr id="12" name="TextBox 11">
            <a:extLst>
              <a:ext uri="{FF2B5EF4-FFF2-40B4-BE49-F238E27FC236}">
                <a16:creationId xmlns:a16="http://schemas.microsoft.com/office/drawing/2014/main" id="{179B1A45-C0CD-A3DE-9074-22DD1323BABF}"/>
              </a:ext>
            </a:extLst>
          </p:cNvPr>
          <p:cNvSpPr txBox="1"/>
          <p:nvPr/>
        </p:nvSpPr>
        <p:spPr>
          <a:xfrm>
            <a:off x="5722069" y="216816"/>
            <a:ext cx="6139994" cy="1569660"/>
          </a:xfrm>
          <a:prstGeom prst="rect">
            <a:avLst/>
          </a:prstGeom>
          <a:noFill/>
        </p:spPr>
        <p:txBody>
          <a:bodyPr wrap="square">
            <a:spAutoFit/>
          </a:bodyPr>
          <a:lstStyle/>
          <a:p>
            <a:pPr algn="ctr"/>
            <a:r>
              <a:rPr lang="en-US" sz="3200" dirty="0">
                <a:solidFill>
                  <a:srgbClr val="FF33CC"/>
                </a:solidFill>
                <a:effectLst/>
                <a:latin typeface="Times New Roman" panose="02020603050405020304" pitchFamily="18" charset="0"/>
                <a:ea typeface="Times New Roman" panose="02020603050405020304" pitchFamily="18" charset="0"/>
              </a:rPr>
              <a:t>Fluoride program has dispensed 324 children’s toothbrushes to county health departments.</a:t>
            </a:r>
            <a:endParaRPr lang="en-US" sz="3200" dirty="0"/>
          </a:p>
        </p:txBody>
      </p:sp>
    </p:spTree>
    <p:extLst>
      <p:ext uri="{BB962C8B-B14F-4D97-AF65-F5344CB8AC3E}">
        <p14:creationId xmlns:p14="http://schemas.microsoft.com/office/powerpoint/2010/main" val="258174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3F07-CC32-B8D3-E745-7EE827174ECC}"/>
              </a:ext>
            </a:extLst>
          </p:cNvPr>
          <p:cNvSpPr>
            <a:spLocks noGrp="1"/>
          </p:cNvSpPr>
          <p:nvPr>
            <p:ph type="title"/>
          </p:nvPr>
        </p:nvSpPr>
        <p:spPr>
          <a:xfrm>
            <a:off x="293077" y="365125"/>
            <a:ext cx="11723077" cy="1325563"/>
          </a:xfrm>
        </p:spPr>
        <p:txBody>
          <a:bodyPr>
            <a:normAutofit fontScale="90000"/>
          </a:bodyPr>
          <a:lstStyle/>
          <a:p>
            <a:pPr algn="ctr"/>
            <a:r>
              <a:rPr lang="en-US" sz="4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FFY25PHHS Block Grant </a:t>
            </a:r>
            <a:r>
              <a:rPr lang="en-US" sz="44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Budget</a:t>
            </a:r>
            <a:r>
              <a:rPr lang="en-US" sz="44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Spend-down</a:t>
            </a:r>
            <a:r>
              <a:rPr lang="en-US" sz="44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4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pdate</a:t>
            </a:r>
            <a:br>
              <a:rPr lang="en-US" sz="4400" spc="-5" dirty="0">
                <a:solidFill>
                  <a:srgbClr val="231F20"/>
                </a:solidFill>
                <a:effectLst/>
                <a:ea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C8C6421B-ADB3-FDDB-EAEA-1F3DAEFCE136}"/>
              </a:ext>
            </a:extLst>
          </p:cNvPr>
          <p:cNvPicPr>
            <a:picLocks noGrp="1" noChangeAspect="1"/>
          </p:cNvPicPr>
          <p:nvPr>
            <p:ph idx="1"/>
          </p:nvPr>
        </p:nvPicPr>
        <p:blipFill>
          <a:blip r:embed="rId3"/>
          <a:stretch>
            <a:fillRect/>
          </a:stretch>
        </p:blipFill>
        <p:spPr>
          <a:xfrm>
            <a:off x="4032172" y="6275926"/>
            <a:ext cx="3349129" cy="359335"/>
          </a:xfrm>
          <a:prstGeom prst="rect">
            <a:avLst/>
          </a:prstGeom>
        </p:spPr>
      </p:pic>
      <p:pic>
        <p:nvPicPr>
          <p:cNvPr id="7" name="Picture 6">
            <a:extLst>
              <a:ext uri="{FF2B5EF4-FFF2-40B4-BE49-F238E27FC236}">
                <a16:creationId xmlns:a16="http://schemas.microsoft.com/office/drawing/2014/main" id="{6DFF6CAA-5A6C-7EC1-DE49-3CF013325A9C}"/>
              </a:ext>
            </a:extLst>
          </p:cNvPr>
          <p:cNvPicPr>
            <a:picLocks noChangeAspect="1"/>
          </p:cNvPicPr>
          <p:nvPr/>
        </p:nvPicPr>
        <p:blipFill>
          <a:blip r:embed="rId4"/>
          <a:stretch>
            <a:fillRect/>
          </a:stretch>
        </p:blipFill>
        <p:spPr>
          <a:xfrm>
            <a:off x="616945" y="1023526"/>
            <a:ext cx="10873648" cy="5166259"/>
          </a:xfrm>
          <a:prstGeom prst="rect">
            <a:avLst/>
          </a:prstGeom>
        </p:spPr>
      </p:pic>
    </p:spTree>
    <p:extLst>
      <p:ext uri="{BB962C8B-B14F-4D97-AF65-F5344CB8AC3E}">
        <p14:creationId xmlns:p14="http://schemas.microsoft.com/office/powerpoint/2010/main" val="330019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A19F-0412-80C9-76F8-2FA305A8F36A}"/>
              </a:ext>
            </a:extLst>
          </p:cNvPr>
          <p:cNvSpPr>
            <a:spLocks noGrp="1"/>
          </p:cNvSpPr>
          <p:nvPr>
            <p:ph type="title"/>
          </p:nvPr>
        </p:nvSpPr>
        <p:spPr>
          <a:xfrm>
            <a:off x="838200" y="989923"/>
            <a:ext cx="10515600" cy="701167"/>
          </a:xfrm>
        </p:spPr>
        <p:txBody>
          <a:bodyPr>
            <a:normAutofit fontScale="90000"/>
          </a:bodyPr>
          <a:lstStyle/>
          <a:p>
            <a:r>
              <a:rPr lang="en-US" sz="4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Budget</a:t>
            </a:r>
            <a:r>
              <a:rPr lang="en-US" sz="4400"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Revision Requests </a:t>
            </a:r>
            <a:br>
              <a:rPr lang="en-US" sz="4400" spc="-10" dirty="0">
                <a:solidFill>
                  <a:srgbClr val="231F20"/>
                </a:solidFill>
                <a:effectLst/>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D9221F-A9CE-79E1-C99B-8CB717B45BD1}"/>
              </a:ext>
            </a:extLst>
          </p:cNvPr>
          <p:cNvSpPr>
            <a:spLocks noGrp="1"/>
          </p:cNvSpPr>
          <p:nvPr>
            <p:ph idx="1"/>
          </p:nvPr>
        </p:nvSpPr>
        <p:spPr>
          <a:xfrm>
            <a:off x="210604" y="3128789"/>
            <a:ext cx="6063449" cy="2038121"/>
          </a:xfrm>
        </p:spPr>
        <p:txBody>
          <a:bodyPr>
            <a:normAutofit/>
          </a:bodyPr>
          <a:lstStyle/>
          <a:p>
            <a:pPr marL="0" indent="0">
              <a:buNone/>
            </a:pPr>
            <a:r>
              <a:rPr lang="en-US" dirty="0">
                <a:solidFill>
                  <a:schemeClr val="accent2">
                    <a:lumMod val="75000"/>
                  </a:schemeClr>
                </a:solidFill>
                <a:latin typeface="Times New Roman" panose="02020603050405020304" pitchFamily="18" charset="0"/>
                <a:cs typeface="Times New Roman" panose="02020603050405020304" pitchFamily="18" charset="0"/>
              </a:rPr>
              <a:t>No current revisions requested </a:t>
            </a:r>
          </a:p>
        </p:txBody>
      </p:sp>
      <p:pic>
        <p:nvPicPr>
          <p:cNvPr id="4" name="Picture 3">
            <a:extLst>
              <a:ext uri="{FF2B5EF4-FFF2-40B4-BE49-F238E27FC236}">
                <a16:creationId xmlns:a16="http://schemas.microsoft.com/office/drawing/2014/main" id="{28AAF298-6361-FDFA-40C1-60CCB8C5E93C}"/>
              </a:ext>
            </a:extLst>
          </p:cNvPr>
          <p:cNvPicPr>
            <a:picLocks noChangeAspect="1"/>
          </p:cNvPicPr>
          <p:nvPr/>
        </p:nvPicPr>
        <p:blipFill>
          <a:blip r:embed="rId3"/>
          <a:stretch>
            <a:fillRect/>
          </a:stretch>
        </p:blipFill>
        <p:spPr>
          <a:xfrm>
            <a:off x="7483876" y="154650"/>
            <a:ext cx="4708124" cy="681037"/>
          </a:xfrm>
          <a:prstGeom prst="rect">
            <a:avLst/>
          </a:prstGeom>
        </p:spPr>
      </p:pic>
      <p:pic>
        <p:nvPicPr>
          <p:cNvPr id="7" name="Picture 6">
            <a:extLst>
              <a:ext uri="{FF2B5EF4-FFF2-40B4-BE49-F238E27FC236}">
                <a16:creationId xmlns:a16="http://schemas.microsoft.com/office/drawing/2014/main" id="{A6EA4DD8-5EFE-C411-9F74-BF92261F63C9}"/>
              </a:ext>
            </a:extLst>
          </p:cNvPr>
          <p:cNvPicPr>
            <a:picLocks noChangeAspect="1"/>
          </p:cNvPicPr>
          <p:nvPr/>
        </p:nvPicPr>
        <p:blipFill>
          <a:blip r:embed="rId4"/>
          <a:stretch>
            <a:fillRect/>
          </a:stretch>
        </p:blipFill>
        <p:spPr>
          <a:xfrm>
            <a:off x="5100810" y="1570892"/>
            <a:ext cx="6880585" cy="4554486"/>
          </a:xfrm>
          <a:prstGeom prst="rect">
            <a:avLst/>
          </a:prstGeom>
        </p:spPr>
      </p:pic>
    </p:spTree>
    <p:extLst>
      <p:ext uri="{BB962C8B-B14F-4D97-AF65-F5344CB8AC3E}">
        <p14:creationId xmlns:p14="http://schemas.microsoft.com/office/powerpoint/2010/main" val="87870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magnifying glass over questions&#10;&#10;Description automatically generated">
            <a:extLst>
              <a:ext uri="{FF2B5EF4-FFF2-40B4-BE49-F238E27FC236}">
                <a16:creationId xmlns:a16="http://schemas.microsoft.com/office/drawing/2014/main" id="{D9631F51-A332-4E62-C110-295BC599D0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909" r="-2" b="13130"/>
          <a:stretch/>
        </p:blipFill>
        <p:spPr>
          <a:xfrm>
            <a:off x="1141272" y="643467"/>
            <a:ext cx="9909456" cy="5571066"/>
          </a:xfrm>
          <a:prstGeom prst="rect">
            <a:avLst/>
          </a:prstGeom>
        </p:spPr>
      </p:pic>
    </p:spTree>
    <p:extLst>
      <p:ext uri="{BB962C8B-B14F-4D97-AF65-F5344CB8AC3E}">
        <p14:creationId xmlns:p14="http://schemas.microsoft.com/office/powerpoint/2010/main" val="2521002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4796</Words>
  <Application>Microsoft Office PowerPoint</Application>
  <PresentationFormat>Widescreen</PresentationFormat>
  <Paragraphs>559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Times New Roman</vt:lpstr>
      <vt:lpstr>Office Theme</vt:lpstr>
      <vt:lpstr>Welcome</vt:lpstr>
      <vt:lpstr>Preventive Health and Health Services (PHHS) Block Grant (BG)</vt:lpstr>
      <vt:lpstr>Agenda</vt:lpstr>
      <vt:lpstr>Advisory Committee </vt:lpstr>
      <vt:lpstr>Review and  Approval  - Meeting Minutes </vt:lpstr>
      <vt:lpstr>Success Stories:</vt:lpstr>
      <vt:lpstr>FFY25PHHS Block Grant  Budget  Spend-down Update </vt:lpstr>
      <vt:lpstr>Budget Revision Requests  </vt:lpstr>
      <vt:lpstr>PowerPoint Presentation</vt:lpstr>
      <vt:lpstr> </vt:lpstr>
      <vt:lpstr>Enhancing Access &amp; Promoting Wellness Initiative</vt:lpstr>
      <vt:lpstr>Enhancing Access &amp; Promoting Telehealth Wellness</vt:lpstr>
      <vt:lpstr>Increasing Nutrition Security in CHDs Statewide Partners</vt:lpstr>
      <vt:lpstr>Community Engagement &amp; Partnership Community of Practice Training</vt:lpstr>
      <vt:lpstr>Oral Health Outreach Project</vt:lpstr>
      <vt:lpstr>Partner-Inflicted Brain Injury Training &amp; Surveillance</vt:lpstr>
      <vt:lpstr>A Way to Wellness +</vt:lpstr>
      <vt:lpstr>Suicide Prevention &amp; Surveillance</vt:lpstr>
      <vt:lpstr>Healthy Aging and Injury Prevention</vt:lpstr>
      <vt:lpstr>Sexual Assault Training &amp; Surveillance</vt:lpstr>
      <vt:lpstr>OSDH PHL -Microbiology Department Enteric Culture Initiative</vt:lpstr>
      <vt:lpstr>Child Passenger Safety Program</vt:lpstr>
      <vt:lpstr>OSDH PHL - Molecular Department Enteric Screening Initiative</vt:lpstr>
      <vt:lpstr>OSDH PHL - TB/Mycology Department</vt:lpstr>
      <vt:lpstr>OSDH PHL - Sexual Transmitted Infections (STI) Department HIV Testing Initiative</vt:lpstr>
      <vt:lpstr>Improving School Health Statewide</vt:lpstr>
      <vt:lpstr>Go NAPSACC Technical Assistance</vt:lpstr>
      <vt:lpstr>Certified Healthy Oklahoma Statewide Technical Assistance  </vt:lpstr>
      <vt:lpstr>Oklahoma CHW Training Program: Building a Unified &amp; Sustainable Workforce</vt:lpstr>
      <vt:lpstr>Northeastern Oklahoma CATCH Coordinated Health Initiative</vt:lpstr>
      <vt:lpstr>Southcentral Oklahoma Healthy Youth Initiative</vt:lpstr>
      <vt:lpstr>PowerPoint Presentation</vt:lpstr>
      <vt:lpstr> </vt:lpstr>
      <vt:lpstr>Evaluation Scoring Document</vt:lpstr>
      <vt:lpstr>Funding Recommendations  </vt:lpstr>
      <vt:lpstr>2025 PHHS Block Grant Advisory Committee Dates</vt:lpstr>
      <vt:lpstr>PowerPoint Presentation</vt:lpstr>
      <vt:lpstr>  Next steps:    </vt:lpstr>
      <vt:lpstr>Closing Remarks and Adjournment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Solina Searcy-Martin</dc:creator>
  <cp:lastModifiedBy>Solina Searcy-Martin</cp:lastModifiedBy>
  <cp:revision>1</cp:revision>
  <dcterms:created xsi:type="dcterms:W3CDTF">2025-01-03T21:18:34Z</dcterms:created>
  <dcterms:modified xsi:type="dcterms:W3CDTF">2025-03-27T17:20:06Z</dcterms:modified>
</cp:coreProperties>
</file>