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to the 3-Circle Model of Agricultural Education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99E8B-2075-33AF-95FC-C6DCDEE12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3-Circle Model?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2158C-929D-6684-7612-3F6C82ACA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56992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Describes what a student's experience in agricultural education should look like</a:t>
            </a:r>
          </a:p>
          <a:p>
            <a:r>
              <a:rPr lang="en-US" dirty="0"/>
              <a:t>Helps students gain knowledge, practical experiences, and leadership skills to succeed in an agricultural career</a:t>
            </a:r>
          </a:p>
        </p:txBody>
      </p:sp>
      <p:pic>
        <p:nvPicPr>
          <p:cNvPr id="4" name="Picture 3" descr="3-circle Model — Idaho FFA Association">
            <a:extLst>
              <a:ext uri="{FF2B5EF4-FFF2-40B4-BE49-F238E27FC236}">
                <a16:creationId xmlns:a16="http://schemas.microsoft.com/office/drawing/2014/main" id="{3486D11E-414E-8F3A-E581-0C7B9CCAF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531" y="1529869"/>
            <a:ext cx="6961807" cy="401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9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12A71-9E02-FA13-2F04-EC3A75A76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Classroom/Laboratory Instruction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BC72F-C89D-5CED-0D34-698E165E2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Formal learning in both the classroom and laboratory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173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4ADAD-65F3-EDFC-C07A-316AF7250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Agricultural Experiences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31597-CC2A-8323-0FCA-1FB8B5002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Allows students to gain hands-on experiences outside of the classroom</a:t>
            </a:r>
          </a:p>
          <a:p>
            <a:r>
              <a:rPr lang="en-US" dirty="0"/>
              <a:t>Students will take what they learn in the classroom and apply it to the outside world</a:t>
            </a:r>
          </a:p>
          <a:p>
            <a:r>
              <a:rPr lang="en-US" dirty="0"/>
              <a:t>You will design, participate, and reflect on a project this year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331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5D278-53B5-B4D4-899A-5637FE5FC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C7E27-9E80-3FBE-CE3C-F0910C059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8117"/>
            <a:ext cx="6216771" cy="440884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Leadership organization that provides opportunities for personal growth, career development, and community service</a:t>
            </a:r>
          </a:p>
          <a:p>
            <a:r>
              <a:rPr lang="en-US" dirty="0"/>
              <a:t>Students can participate in leadership training, competitions, travel opportunities, and team bonding experiences</a:t>
            </a:r>
          </a:p>
          <a:p>
            <a:r>
              <a:rPr lang="en-US" dirty="0"/>
              <a:t>FFA members develop critical skills like teamwork, communication and problem-solving</a:t>
            </a:r>
          </a:p>
        </p:txBody>
      </p:sp>
      <p:pic>
        <p:nvPicPr>
          <p:cNvPr id="5" name="Picture 4" descr="National FFA Organization - Wikipedia">
            <a:extLst>
              <a:ext uri="{FF2B5EF4-FFF2-40B4-BE49-F238E27FC236}">
                <a16:creationId xmlns:a16="http://schemas.microsoft.com/office/drawing/2014/main" id="{B58FDD60-DD66-A4E7-7389-BAEA3631A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590" y="1089596"/>
            <a:ext cx="3979652" cy="509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18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DB32C-1349-4B79-683E-B0951A674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The 3 Circles Work Together?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655AC-0B45-EAAB-FDCE-F3C454156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6871"/>
            <a:ext cx="4462733" cy="438009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The classroom and laboratory provides students with foundational knowledge</a:t>
            </a:r>
          </a:p>
          <a:p>
            <a:r>
              <a:rPr lang="en-US" dirty="0"/>
              <a:t>SAEs allow students to apply this knowledge in real-world situations</a:t>
            </a:r>
          </a:p>
          <a:p>
            <a:r>
              <a:rPr lang="en-US" dirty="0"/>
              <a:t>FFA fosters personal growth, and allows students to further apply knowledge </a:t>
            </a:r>
          </a:p>
        </p:txBody>
      </p:sp>
      <p:pic>
        <p:nvPicPr>
          <p:cNvPr id="5" name="Picture 4" descr="3-circle Model — Idaho FFA Association">
            <a:extLst>
              <a:ext uri="{FF2B5EF4-FFF2-40B4-BE49-F238E27FC236}">
                <a16:creationId xmlns:a16="http://schemas.microsoft.com/office/drawing/2014/main" id="{FBD45623-C250-0367-EC49-AA7C5EDEC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455" y="1831793"/>
            <a:ext cx="6056034" cy="35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82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E8274-FF69-5674-F950-1D5B8AB64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36E05-81CC-3B54-C81B-708FDDC11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What does the 3-Circle model describe?</a:t>
            </a:r>
          </a:p>
          <a:p>
            <a:r>
              <a:rPr lang="en-US" dirty="0"/>
              <a:t>What are the 3 components of the model?</a:t>
            </a:r>
          </a:p>
          <a:p>
            <a:r>
              <a:rPr lang="en-US" dirty="0"/>
              <a:t>How do the components of the 3-Circle model work together?</a:t>
            </a:r>
          </a:p>
          <a:p>
            <a:r>
              <a:rPr lang="en-US" dirty="0"/>
              <a:t>Which part of the 3-Circle model do you think is the most important?</a:t>
            </a:r>
          </a:p>
        </p:txBody>
      </p:sp>
    </p:spTree>
    <p:extLst>
      <p:ext uri="{BB962C8B-B14F-4D97-AF65-F5344CB8AC3E}">
        <p14:creationId xmlns:p14="http://schemas.microsoft.com/office/powerpoint/2010/main" val="2319046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7DC9334779F4484B1DE211734260A" ma:contentTypeVersion="18" ma:contentTypeDescription="Create a new document." ma:contentTypeScope="" ma:versionID="1046ba5904619e4fe80067ebfc436557">
  <xsd:schema xmlns:xsd="http://www.w3.org/2001/XMLSchema" xmlns:xs="http://www.w3.org/2001/XMLSchema" xmlns:p="http://schemas.microsoft.com/office/2006/metadata/properties" xmlns:ns1="http://schemas.microsoft.com/sharepoint/v3" xmlns:ns2="3d332c68-577e-4284-b32e-25afa46c4d78" xmlns:ns3="3fe9b475-31be-4736-a2a6-b3ae63264f59" targetNamespace="http://schemas.microsoft.com/office/2006/metadata/properties" ma:root="true" ma:fieldsID="9cc30df75da10eabeb24660ab309de85" ns1:_="" ns2:_="" ns3:_="">
    <xsd:import namespace="http://schemas.microsoft.com/sharepoint/v3"/>
    <xsd:import namespace="3d332c68-577e-4284-b32e-25afa46c4d78"/>
    <xsd:import namespace="3fe9b475-31be-4736-a2a6-b3ae63264f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32c68-577e-4284-b32e-25afa46c4d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309bf2f-0431-460d-a93a-990d633b9c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e9b475-31be-4736-a2a6-b3ae63264f5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5b9dfa9-da1e-4cdf-9d25-703e8f1d0098}" ma:internalName="TaxCatchAll" ma:showField="CatchAllData" ma:web="3fe9b475-31be-4736-a2a6-b3ae63264f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3fe9b475-31be-4736-a2a6-b3ae63264f59" xsi:nil="true"/>
    <_ip_UnifiedCompliancePolicyProperties xmlns="http://schemas.microsoft.com/sharepoint/v3" xsi:nil="true"/>
    <lcf76f155ced4ddcb4097134ff3c332f xmlns="3d332c68-577e-4284-b32e-25afa46c4d7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D13203-C1E0-4A17-9525-CF0EAE858EA3}"/>
</file>

<file path=customXml/itemProps2.xml><?xml version="1.0" encoding="utf-8"?>
<ds:datastoreItem xmlns:ds="http://schemas.openxmlformats.org/officeDocument/2006/customXml" ds:itemID="{72EB50FE-A4D3-4586-8060-6DDB700B407B}"/>
</file>

<file path=customXml/itemProps3.xml><?xml version="1.0" encoding="utf-8"?>
<ds:datastoreItem xmlns:ds="http://schemas.openxmlformats.org/officeDocument/2006/customXml" ds:itemID="{2627584F-99E5-486D-A61B-1AAC4C0FE7E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Introduction to the 3-Circle Model of Agricultural Education</vt:lpstr>
      <vt:lpstr>What is the 3-Circle Model?</vt:lpstr>
      <vt:lpstr>Classroom/Laboratory Instruction</vt:lpstr>
      <vt:lpstr>Supervised Agricultural Experiences</vt:lpstr>
      <vt:lpstr>FFA</vt:lpstr>
      <vt:lpstr>How Do The 3 Circles Work Together?</vt:lpstr>
      <vt:lpstr>Conclusion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102</cp:revision>
  <dcterms:created xsi:type="dcterms:W3CDTF">2025-03-05T02:07:51Z</dcterms:created>
  <dcterms:modified xsi:type="dcterms:W3CDTF">2025-07-08T18:13:41Z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0x0101002A57DC9334779F4484B1DE211734260A</vt:lpwstr>
  </property>
</Properties>
</file>