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27"/>
  </p:notesMasterIdLst>
  <p:sldIdLst>
    <p:sldId id="267" r:id="rId5"/>
    <p:sldId id="357" r:id="rId6"/>
    <p:sldId id="358" r:id="rId7"/>
    <p:sldId id="362" r:id="rId8"/>
    <p:sldId id="373" r:id="rId9"/>
    <p:sldId id="374" r:id="rId10"/>
    <p:sldId id="375" r:id="rId11"/>
    <p:sldId id="376" r:id="rId12"/>
    <p:sldId id="377" r:id="rId13"/>
    <p:sldId id="378" r:id="rId14"/>
    <p:sldId id="379" r:id="rId15"/>
    <p:sldId id="380" r:id="rId16"/>
    <p:sldId id="363" r:id="rId17"/>
    <p:sldId id="364" r:id="rId18"/>
    <p:sldId id="370" r:id="rId19"/>
    <p:sldId id="371" r:id="rId20"/>
    <p:sldId id="372" r:id="rId21"/>
    <p:sldId id="368" r:id="rId22"/>
    <p:sldId id="360" r:id="rId23"/>
    <p:sldId id="361" r:id="rId24"/>
    <p:sldId id="369" r:id="rId25"/>
    <p:sldId id="356"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Edwards" initials="AE" lastIdx="14" clrIdx="0">
    <p:extLst>
      <p:ext uri="{19B8F6BF-5375-455C-9EA6-DF929625EA0E}">
        <p15:presenceInfo xmlns:p15="http://schemas.microsoft.com/office/powerpoint/2012/main" userId="S-1-5-21-3105621484-1315669831-298050114-69837" providerId="AD"/>
      </p:ext>
    </p:extLst>
  </p:cmAuthor>
  <p:cmAuthor id="2" name="Alexandra Edwards" initials="AE [2]" lastIdx="1" clrIdx="1">
    <p:extLst>
      <p:ext uri="{19B8F6BF-5375-455C-9EA6-DF929625EA0E}">
        <p15:presenceInfo xmlns:p15="http://schemas.microsoft.com/office/powerpoint/2012/main" userId="S::Alexandra.Edwards@treasurer.ok.gov::ca26d862-e052-43a1-a811-3e2a1eb318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027"/>
    <a:srgbClr val="326820"/>
    <a:srgbClr val="669B41"/>
    <a:srgbClr val="107BC0"/>
    <a:srgbClr val="0066A6"/>
    <a:srgbClr val="189DD9"/>
    <a:srgbClr val="1CA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FF25D-B3CB-4D7A-92B9-61677DBBC32D}" v="963" dt="2025-02-26T14:58:07.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17" d="100"/>
          <a:sy n="117" d="100"/>
        </p:scale>
        <p:origin x="34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Camper" userId="37c3140a-6886-4dee-9a46-5a5be25250c6" providerId="ADAL" clId="{C7DFF25D-B3CB-4D7A-92B9-61677DBBC32D}"/>
    <pc:docChg chg="undo custSel addSld delSld modSld sldOrd">
      <pc:chgData name="Nicholas Camper" userId="37c3140a-6886-4dee-9a46-5a5be25250c6" providerId="ADAL" clId="{C7DFF25D-B3CB-4D7A-92B9-61677DBBC32D}" dt="2025-02-27T19:49:36.418" v="2342" actId="20577"/>
      <pc:docMkLst>
        <pc:docMk/>
      </pc:docMkLst>
      <pc:sldChg chg="modSp mod">
        <pc:chgData name="Nicholas Camper" userId="37c3140a-6886-4dee-9a46-5a5be25250c6" providerId="ADAL" clId="{C7DFF25D-B3CB-4D7A-92B9-61677DBBC32D}" dt="2025-02-27T19:49:36.418" v="2342" actId="20577"/>
        <pc:sldMkLst>
          <pc:docMk/>
          <pc:sldMk cId="1302691533" sldId="267"/>
        </pc:sldMkLst>
        <pc:spChg chg="mod">
          <ac:chgData name="Nicholas Camper" userId="37c3140a-6886-4dee-9a46-5a5be25250c6" providerId="ADAL" clId="{C7DFF25D-B3CB-4D7A-92B9-61677DBBC32D}" dt="2025-02-27T19:49:36.418" v="2342" actId="20577"/>
          <ac:spMkLst>
            <pc:docMk/>
            <pc:sldMk cId="1302691533" sldId="267"/>
            <ac:spMk id="2" creationId="{8997CD06-D928-4BC4-A006-23ABE45581F6}"/>
          </ac:spMkLst>
        </pc:spChg>
        <pc:picChg chg="mod">
          <ac:chgData name="Nicholas Camper" userId="37c3140a-6886-4dee-9a46-5a5be25250c6" providerId="ADAL" clId="{C7DFF25D-B3CB-4D7A-92B9-61677DBBC32D}" dt="2025-02-26T16:37:47.826" v="2341" actId="1036"/>
          <ac:picMkLst>
            <pc:docMk/>
            <pc:sldMk cId="1302691533" sldId="267"/>
            <ac:picMk id="3" creationId="{2A14BA63-997C-F149-8478-244027EC224F}"/>
          </ac:picMkLst>
        </pc:picChg>
      </pc:sldChg>
      <pc:sldChg chg="addSp delSp modSp mod">
        <pc:chgData name="Nicholas Camper" userId="37c3140a-6886-4dee-9a46-5a5be25250c6" providerId="ADAL" clId="{C7DFF25D-B3CB-4D7A-92B9-61677DBBC32D}" dt="2025-02-26T13:44:43.068" v="2308" actId="255"/>
        <pc:sldMkLst>
          <pc:docMk/>
          <pc:sldMk cId="3374233706" sldId="357"/>
        </pc:sldMkLst>
        <pc:spChg chg="mod">
          <ac:chgData name="Nicholas Camper" userId="37c3140a-6886-4dee-9a46-5a5be25250c6" providerId="ADAL" clId="{C7DFF25D-B3CB-4D7A-92B9-61677DBBC32D}" dt="2025-02-25T16:37:54.596" v="1203" actId="26606"/>
          <ac:spMkLst>
            <pc:docMk/>
            <pc:sldMk cId="3374233706" sldId="357"/>
            <ac:spMk id="2" creationId="{52E037A5-29AC-00FD-76A9-DEB57694E17A}"/>
          </ac:spMkLst>
        </pc:spChg>
        <pc:spChg chg="mod ord">
          <ac:chgData name="Nicholas Camper" userId="37c3140a-6886-4dee-9a46-5a5be25250c6" providerId="ADAL" clId="{C7DFF25D-B3CB-4D7A-92B9-61677DBBC32D}" dt="2025-02-26T13:44:43.068" v="2308" actId="255"/>
          <ac:spMkLst>
            <pc:docMk/>
            <pc:sldMk cId="3374233706" sldId="357"/>
            <ac:spMk id="4" creationId="{0B5A7CEC-29F2-119A-0A37-243E1612CE9E}"/>
          </ac:spMkLst>
        </pc:spChg>
        <pc:spChg chg="mod">
          <ac:chgData name="Nicholas Camper" userId="37c3140a-6886-4dee-9a46-5a5be25250c6" providerId="ADAL" clId="{C7DFF25D-B3CB-4D7A-92B9-61677DBBC32D}" dt="2025-02-25T16:37:54.596" v="1203" actId="26606"/>
          <ac:spMkLst>
            <pc:docMk/>
            <pc:sldMk cId="3374233706" sldId="357"/>
            <ac:spMk id="5" creationId="{DF828916-90BB-F56A-5430-FE46693A9BF7}"/>
          </ac:spMkLst>
        </pc:spChg>
        <pc:spChg chg="add">
          <ac:chgData name="Nicholas Camper" userId="37c3140a-6886-4dee-9a46-5a5be25250c6" providerId="ADAL" clId="{C7DFF25D-B3CB-4D7A-92B9-61677DBBC32D}" dt="2025-02-25T16:37:54.596" v="1203" actId="26606"/>
          <ac:spMkLst>
            <pc:docMk/>
            <pc:sldMk cId="3374233706" sldId="357"/>
            <ac:spMk id="28" creationId="{FFB60E8C-7224-44A4-87A0-46A1711DD2ED}"/>
          </ac:spMkLst>
        </pc:spChg>
        <pc:spChg chg="add">
          <ac:chgData name="Nicholas Camper" userId="37c3140a-6886-4dee-9a46-5a5be25250c6" providerId="ADAL" clId="{C7DFF25D-B3CB-4D7A-92B9-61677DBBC32D}" dt="2025-02-25T16:37:54.596" v="1203" actId="26606"/>
          <ac:spMkLst>
            <pc:docMk/>
            <pc:sldMk cId="3374233706" sldId="357"/>
            <ac:spMk id="30" creationId="{5DA32751-37A2-45C0-BE94-63D375E27003}"/>
          </ac:spMkLst>
        </pc:spChg>
        <pc:spChg chg="add">
          <ac:chgData name="Nicholas Camper" userId="37c3140a-6886-4dee-9a46-5a5be25250c6" providerId="ADAL" clId="{C7DFF25D-B3CB-4D7A-92B9-61677DBBC32D}" dt="2025-02-25T16:37:54.596" v="1203" actId="26606"/>
          <ac:spMkLst>
            <pc:docMk/>
            <pc:sldMk cId="3374233706" sldId="357"/>
            <ac:spMk id="32" creationId="{E659831F-0D9A-4C63-9EBB-8435B85A440F}"/>
          </ac:spMkLst>
        </pc:spChg>
        <pc:spChg chg="add">
          <ac:chgData name="Nicholas Camper" userId="37c3140a-6886-4dee-9a46-5a5be25250c6" providerId="ADAL" clId="{C7DFF25D-B3CB-4D7A-92B9-61677DBBC32D}" dt="2025-02-25T16:37:54.596" v="1203" actId="26606"/>
          <ac:spMkLst>
            <pc:docMk/>
            <pc:sldMk cId="3374233706" sldId="357"/>
            <ac:spMk id="34" creationId="{5A55FBCD-CD42-40F5-8A1B-3203F9CAEEAA}"/>
          </ac:spMkLst>
        </pc:spChg>
        <pc:picChg chg="mod">
          <ac:chgData name="Nicholas Camper" userId="37c3140a-6886-4dee-9a46-5a5be25250c6" providerId="ADAL" clId="{C7DFF25D-B3CB-4D7A-92B9-61677DBBC32D}" dt="2025-02-25T16:37:58.682" v="1204" actId="27614"/>
          <ac:picMkLst>
            <pc:docMk/>
            <pc:sldMk cId="3374233706" sldId="357"/>
            <ac:picMk id="7" creationId="{90844F19-AB24-F8DD-9324-9C0124223DFB}"/>
          </ac:picMkLst>
        </pc:picChg>
      </pc:sldChg>
      <pc:sldChg chg="addSp delSp modSp mod">
        <pc:chgData name="Nicholas Camper" userId="37c3140a-6886-4dee-9a46-5a5be25250c6" providerId="ADAL" clId="{C7DFF25D-B3CB-4D7A-92B9-61677DBBC32D}" dt="2025-02-25T16:37:43.644" v="1202" actId="26606"/>
        <pc:sldMkLst>
          <pc:docMk/>
          <pc:sldMk cId="3715000681" sldId="358"/>
        </pc:sldMkLst>
        <pc:spChg chg="mod">
          <ac:chgData name="Nicholas Camper" userId="37c3140a-6886-4dee-9a46-5a5be25250c6" providerId="ADAL" clId="{C7DFF25D-B3CB-4D7A-92B9-61677DBBC32D}" dt="2025-02-25T16:37:43.644" v="1202" actId="26606"/>
          <ac:spMkLst>
            <pc:docMk/>
            <pc:sldMk cId="3715000681" sldId="358"/>
            <ac:spMk id="2" creationId="{EDB49F9E-5399-74F8-F9D5-EBDC0C9A6163}"/>
          </ac:spMkLst>
        </pc:spChg>
        <pc:spChg chg="mod">
          <ac:chgData name="Nicholas Camper" userId="37c3140a-6886-4dee-9a46-5a5be25250c6" providerId="ADAL" clId="{C7DFF25D-B3CB-4D7A-92B9-61677DBBC32D}" dt="2025-02-25T16:37:43.644" v="1202" actId="26606"/>
          <ac:spMkLst>
            <pc:docMk/>
            <pc:sldMk cId="3715000681" sldId="358"/>
            <ac:spMk id="4" creationId="{1B847339-5A90-21A8-061A-8B56F683D896}"/>
          </ac:spMkLst>
        </pc:spChg>
        <pc:spChg chg="mod">
          <ac:chgData name="Nicholas Camper" userId="37c3140a-6886-4dee-9a46-5a5be25250c6" providerId="ADAL" clId="{C7DFF25D-B3CB-4D7A-92B9-61677DBBC32D}" dt="2025-02-25T16:37:43.644" v="1202" actId="26606"/>
          <ac:spMkLst>
            <pc:docMk/>
            <pc:sldMk cId="3715000681" sldId="358"/>
            <ac:spMk id="5" creationId="{1B91366E-3422-9D9B-22C7-0B064533A860}"/>
          </ac:spMkLst>
        </pc:spChg>
        <pc:spChg chg="add">
          <ac:chgData name="Nicholas Camper" userId="37c3140a-6886-4dee-9a46-5a5be25250c6" providerId="ADAL" clId="{C7DFF25D-B3CB-4D7A-92B9-61677DBBC32D}" dt="2025-02-25T16:37:43.644" v="1202" actId="26606"/>
          <ac:spMkLst>
            <pc:docMk/>
            <pc:sldMk cId="3715000681" sldId="358"/>
            <ac:spMk id="34" creationId="{2F687420-BEB4-45CD-8226-339BE553B8E6}"/>
          </ac:spMkLst>
        </pc:spChg>
        <pc:spChg chg="add">
          <ac:chgData name="Nicholas Camper" userId="37c3140a-6886-4dee-9a46-5a5be25250c6" providerId="ADAL" clId="{C7DFF25D-B3CB-4D7A-92B9-61677DBBC32D}" dt="2025-02-25T16:37:43.644" v="1202" actId="26606"/>
          <ac:spMkLst>
            <pc:docMk/>
            <pc:sldMk cId="3715000681" sldId="358"/>
            <ac:spMk id="36" creationId="{169CC832-2974-4E8D-90ED-3E2941BA7336}"/>
          </ac:spMkLst>
        </pc:spChg>
        <pc:spChg chg="add">
          <ac:chgData name="Nicholas Camper" userId="37c3140a-6886-4dee-9a46-5a5be25250c6" providerId="ADAL" clId="{C7DFF25D-B3CB-4D7A-92B9-61677DBBC32D}" dt="2025-02-25T16:37:43.644" v="1202" actId="26606"/>
          <ac:spMkLst>
            <pc:docMk/>
            <pc:sldMk cId="3715000681" sldId="358"/>
            <ac:spMk id="38" creationId="{55222F96-971A-4F90-B841-6BAB416C7AC1}"/>
          </ac:spMkLst>
        </pc:spChg>
        <pc:spChg chg="add">
          <ac:chgData name="Nicholas Camper" userId="37c3140a-6886-4dee-9a46-5a5be25250c6" providerId="ADAL" clId="{C7DFF25D-B3CB-4D7A-92B9-61677DBBC32D}" dt="2025-02-25T16:37:43.644" v="1202" actId="26606"/>
          <ac:spMkLst>
            <pc:docMk/>
            <pc:sldMk cId="3715000681" sldId="358"/>
            <ac:spMk id="40" creationId="{08980754-6F4B-43C9-B9BE-127B6BED6586}"/>
          </ac:spMkLst>
        </pc:spChg>
        <pc:spChg chg="add">
          <ac:chgData name="Nicholas Camper" userId="37c3140a-6886-4dee-9a46-5a5be25250c6" providerId="ADAL" clId="{C7DFF25D-B3CB-4D7A-92B9-61677DBBC32D}" dt="2025-02-25T16:37:43.644" v="1202" actId="26606"/>
          <ac:spMkLst>
            <pc:docMk/>
            <pc:sldMk cId="3715000681" sldId="358"/>
            <ac:spMk id="42" creationId="{2C1BBA94-3F40-40AA-8BB9-E69E25E537C1}"/>
          </ac:spMkLst>
        </pc:spChg>
        <pc:picChg chg="mod ord">
          <ac:chgData name="Nicholas Camper" userId="37c3140a-6886-4dee-9a46-5a5be25250c6" providerId="ADAL" clId="{C7DFF25D-B3CB-4D7A-92B9-61677DBBC32D}" dt="2025-02-25T16:37:43.644" v="1202" actId="26606"/>
          <ac:picMkLst>
            <pc:docMk/>
            <pc:sldMk cId="3715000681" sldId="358"/>
            <ac:picMk id="7" creationId="{64B1FD92-0D80-6C76-ECCA-6736FD7C609A}"/>
          </ac:picMkLst>
        </pc:picChg>
      </pc:sldChg>
      <pc:sldChg chg="addSp delSp modSp mod">
        <pc:chgData name="Nicholas Camper" userId="37c3140a-6886-4dee-9a46-5a5be25250c6" providerId="ADAL" clId="{C7DFF25D-B3CB-4D7A-92B9-61677DBBC32D}" dt="2025-02-26T15:47:11.672" v="2340" actId="1076"/>
        <pc:sldMkLst>
          <pc:docMk/>
          <pc:sldMk cId="2967140330" sldId="360"/>
        </pc:sldMkLst>
        <pc:spChg chg="mod">
          <ac:chgData name="Nicholas Camper" userId="37c3140a-6886-4dee-9a46-5a5be25250c6" providerId="ADAL" clId="{C7DFF25D-B3CB-4D7A-92B9-61677DBBC32D}" dt="2025-02-25T21:14:21.275" v="2257" actId="26606"/>
          <ac:spMkLst>
            <pc:docMk/>
            <pc:sldMk cId="2967140330" sldId="360"/>
            <ac:spMk id="2" creationId="{9967E91D-F4F6-7719-77E0-0EF4BA208835}"/>
          </ac:spMkLst>
        </pc:spChg>
        <pc:spChg chg="mod">
          <ac:chgData name="Nicholas Camper" userId="37c3140a-6886-4dee-9a46-5a5be25250c6" providerId="ADAL" clId="{C7DFF25D-B3CB-4D7A-92B9-61677DBBC32D}" dt="2025-02-25T21:14:21.275" v="2257" actId="26606"/>
          <ac:spMkLst>
            <pc:docMk/>
            <pc:sldMk cId="2967140330" sldId="360"/>
            <ac:spMk id="4" creationId="{6A104D39-0FFB-CE16-4D9F-82E636D18DCA}"/>
          </ac:spMkLst>
        </pc:spChg>
        <pc:spChg chg="mod ord">
          <ac:chgData name="Nicholas Camper" userId="37c3140a-6886-4dee-9a46-5a5be25250c6" providerId="ADAL" clId="{C7DFF25D-B3CB-4D7A-92B9-61677DBBC32D}" dt="2025-02-25T21:14:21.275" v="2257" actId="26606"/>
          <ac:spMkLst>
            <pc:docMk/>
            <pc:sldMk cId="2967140330" sldId="360"/>
            <ac:spMk id="5" creationId="{62362E1A-74B9-3569-BBEE-7D1351059AC7}"/>
          </ac:spMkLst>
        </pc:spChg>
        <pc:spChg chg="add">
          <ac:chgData name="Nicholas Camper" userId="37c3140a-6886-4dee-9a46-5a5be25250c6" providerId="ADAL" clId="{C7DFF25D-B3CB-4D7A-92B9-61677DBBC32D}" dt="2025-02-25T21:14:21.275" v="2257" actId="26606"/>
          <ac:spMkLst>
            <pc:docMk/>
            <pc:sldMk cId="2967140330" sldId="360"/>
            <ac:spMk id="59" creationId="{E659831F-0D9A-4C63-9EBB-8435B85A440F}"/>
          </ac:spMkLst>
        </pc:spChg>
        <pc:spChg chg="add">
          <ac:chgData name="Nicholas Camper" userId="37c3140a-6886-4dee-9a46-5a5be25250c6" providerId="ADAL" clId="{C7DFF25D-B3CB-4D7A-92B9-61677DBBC32D}" dt="2025-02-25T21:14:21.275" v="2257" actId="26606"/>
          <ac:spMkLst>
            <pc:docMk/>
            <pc:sldMk cId="2967140330" sldId="360"/>
            <ac:spMk id="60" creationId="{E6995CE5-F890-4ABA-82A2-26507CE8D2A3}"/>
          </ac:spMkLst>
        </pc:spChg>
        <pc:picChg chg="add mod">
          <ac:chgData name="Nicholas Camper" userId="37c3140a-6886-4dee-9a46-5a5be25250c6" providerId="ADAL" clId="{C7DFF25D-B3CB-4D7A-92B9-61677DBBC32D}" dt="2025-02-26T15:47:11.672" v="2340" actId="1076"/>
          <ac:picMkLst>
            <pc:docMk/>
            <pc:sldMk cId="2967140330" sldId="360"/>
            <ac:picMk id="6" creationId="{9CD681B3-787A-547A-C5BC-F739F7714702}"/>
          </ac:picMkLst>
        </pc:picChg>
        <pc:picChg chg="add del mod">
          <ac:chgData name="Nicholas Camper" userId="37c3140a-6886-4dee-9a46-5a5be25250c6" providerId="ADAL" clId="{C7DFF25D-B3CB-4D7A-92B9-61677DBBC32D}" dt="2025-02-26T15:46:47.141" v="2336" actId="478"/>
          <ac:picMkLst>
            <pc:docMk/>
            <pc:sldMk cId="2967140330" sldId="360"/>
            <ac:picMk id="9" creationId="{120FDD6C-6044-7D85-E1C5-8CF84E0F6DCF}"/>
          </ac:picMkLst>
        </pc:picChg>
      </pc:sldChg>
      <pc:sldChg chg="addSp delSp modSp mod">
        <pc:chgData name="Nicholas Camper" userId="37c3140a-6886-4dee-9a46-5a5be25250c6" providerId="ADAL" clId="{C7DFF25D-B3CB-4D7A-92B9-61677DBBC32D}" dt="2025-02-25T16:12:42.030" v="1175" actId="20577"/>
        <pc:sldMkLst>
          <pc:docMk/>
          <pc:sldMk cId="1991317023" sldId="361"/>
        </pc:sldMkLst>
        <pc:spChg chg="mod">
          <ac:chgData name="Nicholas Camper" userId="37c3140a-6886-4dee-9a46-5a5be25250c6" providerId="ADAL" clId="{C7DFF25D-B3CB-4D7A-92B9-61677DBBC32D}" dt="2025-02-25T14:33:15.381" v="795" actId="26606"/>
          <ac:spMkLst>
            <pc:docMk/>
            <pc:sldMk cId="1991317023" sldId="361"/>
            <ac:spMk id="2" creationId="{83640065-990A-2987-11E0-BC092BDEDC09}"/>
          </ac:spMkLst>
        </pc:spChg>
        <pc:spChg chg="mod">
          <ac:chgData name="Nicholas Camper" userId="37c3140a-6886-4dee-9a46-5a5be25250c6" providerId="ADAL" clId="{C7DFF25D-B3CB-4D7A-92B9-61677DBBC32D}" dt="2025-02-25T16:12:42.030" v="1175" actId="20577"/>
          <ac:spMkLst>
            <pc:docMk/>
            <pc:sldMk cId="1991317023" sldId="361"/>
            <ac:spMk id="4" creationId="{84CE3406-A0D8-2BE2-CAAD-90D5F734A8B6}"/>
          </ac:spMkLst>
        </pc:spChg>
        <pc:spChg chg="add">
          <ac:chgData name="Nicholas Camper" userId="37c3140a-6886-4dee-9a46-5a5be25250c6" providerId="ADAL" clId="{C7DFF25D-B3CB-4D7A-92B9-61677DBBC32D}" dt="2025-02-25T14:33:15.381" v="795" actId="26606"/>
          <ac:spMkLst>
            <pc:docMk/>
            <pc:sldMk cId="1991317023" sldId="361"/>
            <ac:spMk id="19" creationId="{2550BE34-C2B8-49B8-8519-67A8CAD51AE9}"/>
          </ac:spMkLst>
        </pc:spChg>
        <pc:spChg chg="add">
          <ac:chgData name="Nicholas Camper" userId="37c3140a-6886-4dee-9a46-5a5be25250c6" providerId="ADAL" clId="{C7DFF25D-B3CB-4D7A-92B9-61677DBBC32D}" dt="2025-02-25T14:33:15.381" v="795" actId="26606"/>
          <ac:spMkLst>
            <pc:docMk/>
            <pc:sldMk cId="1991317023" sldId="361"/>
            <ac:spMk id="21" creationId="{A7457DD9-5A45-400A-AB4B-4B4EDECA25F1}"/>
          </ac:spMkLst>
        </pc:spChg>
        <pc:spChg chg="add">
          <ac:chgData name="Nicholas Camper" userId="37c3140a-6886-4dee-9a46-5a5be25250c6" providerId="ADAL" clId="{C7DFF25D-B3CB-4D7A-92B9-61677DBBC32D}" dt="2025-02-25T14:33:15.381" v="795" actId="26606"/>
          <ac:spMkLst>
            <pc:docMk/>
            <pc:sldMk cId="1991317023" sldId="361"/>
            <ac:spMk id="23" creationId="{441CF7D6-A660-431A-B0BB-140A0D5556B6}"/>
          </ac:spMkLst>
        </pc:spChg>
        <pc:spChg chg="add">
          <ac:chgData name="Nicholas Camper" userId="37c3140a-6886-4dee-9a46-5a5be25250c6" providerId="ADAL" clId="{C7DFF25D-B3CB-4D7A-92B9-61677DBBC32D}" dt="2025-02-25T14:33:15.381" v="795" actId="26606"/>
          <ac:spMkLst>
            <pc:docMk/>
            <pc:sldMk cId="1991317023" sldId="361"/>
            <ac:spMk id="25" creationId="{0570A85B-3810-4F95-97B0-CBF4CCDB381C}"/>
          </ac:spMkLst>
        </pc:spChg>
        <pc:picChg chg="mod ord">
          <ac:chgData name="Nicholas Camper" userId="37c3140a-6886-4dee-9a46-5a5be25250c6" providerId="ADAL" clId="{C7DFF25D-B3CB-4D7A-92B9-61677DBBC32D}" dt="2025-02-25T14:33:15.381" v="795" actId="26606"/>
          <ac:picMkLst>
            <pc:docMk/>
            <pc:sldMk cId="1991317023" sldId="361"/>
            <ac:picMk id="7" creationId="{2F335C92-9216-3266-258B-0374DC440B65}"/>
          </ac:picMkLst>
        </pc:picChg>
      </pc:sldChg>
      <pc:sldChg chg="addSp delSp modSp mod">
        <pc:chgData name="Nicholas Camper" userId="37c3140a-6886-4dee-9a46-5a5be25250c6" providerId="ADAL" clId="{C7DFF25D-B3CB-4D7A-92B9-61677DBBC32D}" dt="2025-02-25T17:02:04.740" v="1285" actId="20577"/>
        <pc:sldMkLst>
          <pc:docMk/>
          <pc:sldMk cId="2429463044" sldId="362"/>
        </pc:sldMkLst>
        <pc:spChg chg="mod ord">
          <ac:chgData name="Nicholas Camper" userId="37c3140a-6886-4dee-9a46-5a5be25250c6" providerId="ADAL" clId="{C7DFF25D-B3CB-4D7A-92B9-61677DBBC32D}" dt="2025-02-25T15:55:50.861" v="810" actId="26606"/>
          <ac:spMkLst>
            <pc:docMk/>
            <pc:sldMk cId="2429463044" sldId="362"/>
            <ac:spMk id="2" creationId="{89955E4B-DAA2-F7BD-837B-C47ACF828B4C}"/>
          </ac:spMkLst>
        </pc:spChg>
        <pc:spChg chg="mod">
          <ac:chgData name="Nicholas Camper" userId="37c3140a-6886-4dee-9a46-5a5be25250c6" providerId="ADAL" clId="{C7DFF25D-B3CB-4D7A-92B9-61677DBBC32D}" dt="2025-02-25T17:02:04.740" v="1285" actId="20577"/>
          <ac:spMkLst>
            <pc:docMk/>
            <pc:sldMk cId="2429463044" sldId="362"/>
            <ac:spMk id="4" creationId="{A37256D1-DA75-3956-AF40-1C3975780137}"/>
          </ac:spMkLst>
        </pc:spChg>
        <pc:spChg chg="mod ord">
          <ac:chgData name="Nicholas Camper" userId="37c3140a-6886-4dee-9a46-5a5be25250c6" providerId="ADAL" clId="{C7DFF25D-B3CB-4D7A-92B9-61677DBBC32D}" dt="2025-02-25T15:55:50.861" v="810" actId="26606"/>
          <ac:spMkLst>
            <pc:docMk/>
            <pc:sldMk cId="2429463044" sldId="362"/>
            <ac:spMk id="5" creationId="{F8C56976-3255-7030-5022-3F44685A4D82}"/>
          </ac:spMkLst>
        </pc:spChg>
        <pc:spChg chg="add">
          <ac:chgData name="Nicholas Camper" userId="37c3140a-6886-4dee-9a46-5a5be25250c6" providerId="ADAL" clId="{C7DFF25D-B3CB-4D7A-92B9-61677DBBC32D}" dt="2025-02-25T15:55:50.861" v="810" actId="26606"/>
          <ac:spMkLst>
            <pc:docMk/>
            <pc:sldMk cId="2429463044" sldId="362"/>
            <ac:spMk id="36" creationId="{7ED7575E-88D2-B771-681D-46A7E55415DD}"/>
          </ac:spMkLst>
        </pc:spChg>
        <pc:picChg chg="add mod ord">
          <ac:chgData name="Nicholas Camper" userId="37c3140a-6886-4dee-9a46-5a5be25250c6" providerId="ADAL" clId="{C7DFF25D-B3CB-4D7A-92B9-61677DBBC32D}" dt="2025-02-25T15:55:50.861" v="810" actId="26606"/>
          <ac:picMkLst>
            <pc:docMk/>
            <pc:sldMk cId="2429463044" sldId="362"/>
            <ac:picMk id="6" creationId="{49B4CAAF-736D-7287-16DC-B8576BF7B84F}"/>
          </ac:picMkLst>
        </pc:picChg>
        <pc:cxnChg chg="add">
          <ac:chgData name="Nicholas Camper" userId="37c3140a-6886-4dee-9a46-5a5be25250c6" providerId="ADAL" clId="{C7DFF25D-B3CB-4D7A-92B9-61677DBBC32D}" dt="2025-02-25T15:55:50.861" v="810" actId="26606"/>
          <ac:cxnSpMkLst>
            <pc:docMk/>
            <pc:sldMk cId="2429463044" sldId="362"/>
            <ac:cxnSpMk id="38" creationId="{249EDD1B-F94D-B4E6-ACAA-566B9A26FDE3}"/>
          </ac:cxnSpMkLst>
        </pc:cxnChg>
      </pc:sldChg>
      <pc:sldChg chg="addSp delSp modSp mod">
        <pc:chgData name="Nicholas Camper" userId="37c3140a-6886-4dee-9a46-5a5be25250c6" providerId="ADAL" clId="{C7DFF25D-B3CB-4D7A-92B9-61677DBBC32D}" dt="2025-02-25T16:00:06.835" v="926" actId="1076"/>
        <pc:sldMkLst>
          <pc:docMk/>
          <pc:sldMk cId="2346291530" sldId="363"/>
        </pc:sldMkLst>
        <pc:spChg chg="mod">
          <ac:chgData name="Nicholas Camper" userId="37c3140a-6886-4dee-9a46-5a5be25250c6" providerId="ADAL" clId="{C7DFF25D-B3CB-4D7A-92B9-61677DBBC32D}" dt="2025-02-25T15:56:48.935" v="812" actId="26606"/>
          <ac:spMkLst>
            <pc:docMk/>
            <pc:sldMk cId="2346291530" sldId="363"/>
            <ac:spMk id="2" creationId="{67D9540C-1200-4546-3983-BD1A621CC419}"/>
          </ac:spMkLst>
        </pc:spChg>
        <pc:spChg chg="mod">
          <ac:chgData name="Nicholas Camper" userId="37c3140a-6886-4dee-9a46-5a5be25250c6" providerId="ADAL" clId="{C7DFF25D-B3CB-4D7A-92B9-61677DBBC32D}" dt="2025-02-25T15:56:48.935" v="812" actId="26606"/>
          <ac:spMkLst>
            <pc:docMk/>
            <pc:sldMk cId="2346291530" sldId="363"/>
            <ac:spMk id="5" creationId="{CC46FEFB-EDF9-A916-F00B-BB927A55C638}"/>
          </ac:spMkLst>
        </pc:spChg>
        <pc:spChg chg="add">
          <ac:chgData name="Nicholas Camper" userId="37c3140a-6886-4dee-9a46-5a5be25250c6" providerId="ADAL" clId="{C7DFF25D-B3CB-4D7A-92B9-61677DBBC32D}" dt="2025-02-25T15:56:48.935" v="812" actId="26606"/>
          <ac:spMkLst>
            <pc:docMk/>
            <pc:sldMk cId="2346291530" sldId="363"/>
            <ac:spMk id="39" creationId="{DBC6133C-0615-4CE4-9132-37E609A9BDFA}"/>
          </ac:spMkLst>
        </pc:spChg>
        <pc:spChg chg="add">
          <ac:chgData name="Nicholas Camper" userId="37c3140a-6886-4dee-9a46-5a5be25250c6" providerId="ADAL" clId="{C7DFF25D-B3CB-4D7A-92B9-61677DBBC32D}" dt="2025-02-25T15:56:48.935" v="812" actId="26606"/>
          <ac:spMkLst>
            <pc:docMk/>
            <pc:sldMk cId="2346291530" sldId="363"/>
            <ac:spMk id="41" creationId="{169CC832-2974-4E8D-90ED-3E2941BA7336}"/>
          </ac:spMkLst>
        </pc:spChg>
        <pc:spChg chg="add">
          <ac:chgData name="Nicholas Camper" userId="37c3140a-6886-4dee-9a46-5a5be25250c6" providerId="ADAL" clId="{C7DFF25D-B3CB-4D7A-92B9-61677DBBC32D}" dt="2025-02-25T15:56:48.935" v="812" actId="26606"/>
          <ac:spMkLst>
            <pc:docMk/>
            <pc:sldMk cId="2346291530" sldId="363"/>
            <ac:spMk id="43" creationId="{55222F96-971A-4F90-B841-6BAB416C7AC1}"/>
          </ac:spMkLst>
        </pc:spChg>
        <pc:spChg chg="add">
          <ac:chgData name="Nicholas Camper" userId="37c3140a-6886-4dee-9a46-5a5be25250c6" providerId="ADAL" clId="{C7DFF25D-B3CB-4D7A-92B9-61677DBBC32D}" dt="2025-02-25T15:56:48.935" v="812" actId="26606"/>
          <ac:spMkLst>
            <pc:docMk/>
            <pc:sldMk cId="2346291530" sldId="363"/>
            <ac:spMk id="45" creationId="{08980754-6F4B-43C9-B9BE-127B6BED6586}"/>
          </ac:spMkLst>
        </pc:spChg>
        <pc:spChg chg="add">
          <ac:chgData name="Nicholas Camper" userId="37c3140a-6886-4dee-9a46-5a5be25250c6" providerId="ADAL" clId="{C7DFF25D-B3CB-4D7A-92B9-61677DBBC32D}" dt="2025-02-25T15:56:48.935" v="812" actId="26606"/>
          <ac:spMkLst>
            <pc:docMk/>
            <pc:sldMk cId="2346291530" sldId="363"/>
            <ac:spMk id="47" creationId="{2C1BBA94-3F40-40AA-8BB9-E69E25E537C1}"/>
          </ac:spMkLst>
        </pc:spChg>
        <pc:graphicFrameChg chg="add mod modGraphic">
          <ac:chgData name="Nicholas Camper" userId="37c3140a-6886-4dee-9a46-5a5be25250c6" providerId="ADAL" clId="{C7DFF25D-B3CB-4D7A-92B9-61677DBBC32D}" dt="2025-02-25T16:00:06.835" v="926" actId="1076"/>
          <ac:graphicFrameMkLst>
            <pc:docMk/>
            <pc:sldMk cId="2346291530" sldId="363"/>
            <ac:graphicFrameMk id="8" creationId="{E0827834-7E0C-0AEA-2083-1939EE3BE689}"/>
          </ac:graphicFrameMkLst>
        </pc:graphicFrameChg>
      </pc:sldChg>
      <pc:sldChg chg="addSp delSp modSp mod">
        <pc:chgData name="Nicholas Camper" userId="37c3140a-6886-4dee-9a46-5a5be25250c6" providerId="ADAL" clId="{C7DFF25D-B3CB-4D7A-92B9-61677DBBC32D}" dt="2025-02-26T14:56:59.195" v="2331"/>
        <pc:sldMkLst>
          <pc:docMk/>
          <pc:sldMk cId="555089361" sldId="364"/>
        </pc:sldMkLst>
        <pc:spChg chg="mod">
          <ac:chgData name="Nicholas Camper" userId="37c3140a-6886-4dee-9a46-5a5be25250c6" providerId="ADAL" clId="{C7DFF25D-B3CB-4D7A-92B9-61677DBBC32D}" dt="2025-02-25T16:02:56.412" v="1052" actId="26606"/>
          <ac:spMkLst>
            <pc:docMk/>
            <pc:sldMk cId="555089361" sldId="364"/>
            <ac:spMk id="5" creationId="{1450D931-7EDD-2C80-3E44-F810D3B238AF}"/>
          </ac:spMkLst>
        </pc:spChg>
        <pc:spChg chg="add">
          <ac:chgData name="Nicholas Camper" userId="37c3140a-6886-4dee-9a46-5a5be25250c6" providerId="ADAL" clId="{C7DFF25D-B3CB-4D7A-92B9-61677DBBC32D}" dt="2025-02-25T16:02:56.412" v="1052" actId="26606"/>
          <ac:spMkLst>
            <pc:docMk/>
            <pc:sldMk cId="555089361" sldId="364"/>
            <ac:spMk id="19" creationId="{DBC6133C-0615-4CE4-9132-37E609A9BDFA}"/>
          </ac:spMkLst>
        </pc:spChg>
        <pc:spChg chg="add">
          <ac:chgData name="Nicholas Camper" userId="37c3140a-6886-4dee-9a46-5a5be25250c6" providerId="ADAL" clId="{C7DFF25D-B3CB-4D7A-92B9-61677DBBC32D}" dt="2025-02-25T16:02:56.412" v="1052" actId="26606"/>
          <ac:spMkLst>
            <pc:docMk/>
            <pc:sldMk cId="555089361" sldId="364"/>
            <ac:spMk id="21" creationId="{169CC832-2974-4E8D-90ED-3E2941BA7336}"/>
          </ac:spMkLst>
        </pc:spChg>
        <pc:spChg chg="add">
          <ac:chgData name="Nicholas Camper" userId="37c3140a-6886-4dee-9a46-5a5be25250c6" providerId="ADAL" clId="{C7DFF25D-B3CB-4D7A-92B9-61677DBBC32D}" dt="2025-02-25T16:02:56.412" v="1052" actId="26606"/>
          <ac:spMkLst>
            <pc:docMk/>
            <pc:sldMk cId="555089361" sldId="364"/>
            <ac:spMk id="23" creationId="{55222F96-971A-4F90-B841-6BAB416C7AC1}"/>
          </ac:spMkLst>
        </pc:spChg>
        <pc:spChg chg="add">
          <ac:chgData name="Nicholas Camper" userId="37c3140a-6886-4dee-9a46-5a5be25250c6" providerId="ADAL" clId="{C7DFF25D-B3CB-4D7A-92B9-61677DBBC32D}" dt="2025-02-25T16:02:56.412" v="1052" actId="26606"/>
          <ac:spMkLst>
            <pc:docMk/>
            <pc:sldMk cId="555089361" sldId="364"/>
            <ac:spMk id="25" creationId="{08980754-6F4B-43C9-B9BE-127B6BED6586}"/>
          </ac:spMkLst>
        </pc:spChg>
        <pc:spChg chg="add">
          <ac:chgData name="Nicholas Camper" userId="37c3140a-6886-4dee-9a46-5a5be25250c6" providerId="ADAL" clId="{C7DFF25D-B3CB-4D7A-92B9-61677DBBC32D}" dt="2025-02-25T16:02:56.412" v="1052" actId="26606"/>
          <ac:spMkLst>
            <pc:docMk/>
            <pc:sldMk cId="555089361" sldId="364"/>
            <ac:spMk id="27" creationId="{2C1BBA94-3F40-40AA-8BB9-E69E25E537C1}"/>
          </ac:spMkLst>
        </pc:spChg>
        <pc:graphicFrameChg chg="add mod modGraphic">
          <ac:chgData name="Nicholas Camper" userId="37c3140a-6886-4dee-9a46-5a5be25250c6" providerId="ADAL" clId="{C7DFF25D-B3CB-4D7A-92B9-61677DBBC32D}" dt="2025-02-26T14:56:59.195" v="2331"/>
          <ac:graphicFrameMkLst>
            <pc:docMk/>
            <pc:sldMk cId="555089361" sldId="364"/>
            <ac:graphicFrameMk id="3" creationId="{76F4E80B-C1C3-250D-681C-337FC5B6765B}"/>
          </ac:graphicFrameMkLst>
        </pc:graphicFrameChg>
        <pc:picChg chg="mod">
          <ac:chgData name="Nicholas Camper" userId="37c3140a-6886-4dee-9a46-5a5be25250c6" providerId="ADAL" clId="{C7DFF25D-B3CB-4D7A-92B9-61677DBBC32D}" dt="2025-02-25T16:35:06.401" v="1201" actId="14100"/>
          <ac:picMkLst>
            <pc:docMk/>
            <pc:sldMk cId="555089361" sldId="364"/>
            <ac:picMk id="7" creationId="{BB5AED14-B1CA-3361-A327-2450226F51DD}"/>
          </ac:picMkLst>
        </pc:picChg>
      </pc:sldChg>
      <pc:sldChg chg="modSp del mod">
        <pc:chgData name="Nicholas Camper" userId="37c3140a-6886-4dee-9a46-5a5be25250c6" providerId="ADAL" clId="{C7DFF25D-B3CB-4D7A-92B9-61677DBBC32D}" dt="2025-02-25T16:06:32.104" v="1083" actId="47"/>
        <pc:sldMkLst>
          <pc:docMk/>
          <pc:sldMk cId="3465115642" sldId="365"/>
        </pc:sldMkLst>
      </pc:sldChg>
      <pc:sldChg chg="modSp del mod">
        <pc:chgData name="Nicholas Camper" userId="37c3140a-6886-4dee-9a46-5a5be25250c6" providerId="ADAL" clId="{C7DFF25D-B3CB-4D7A-92B9-61677DBBC32D}" dt="2025-02-25T16:08:22.490" v="1122" actId="47"/>
        <pc:sldMkLst>
          <pc:docMk/>
          <pc:sldMk cId="2779537702" sldId="366"/>
        </pc:sldMkLst>
      </pc:sldChg>
      <pc:sldChg chg="addSp delSp modSp add del mod">
        <pc:chgData name="Nicholas Camper" userId="37c3140a-6886-4dee-9a46-5a5be25250c6" providerId="ADAL" clId="{C7DFF25D-B3CB-4D7A-92B9-61677DBBC32D}" dt="2025-02-25T16:09:53.637" v="1129" actId="47"/>
        <pc:sldMkLst>
          <pc:docMk/>
          <pc:sldMk cId="2601191705" sldId="367"/>
        </pc:sldMkLst>
      </pc:sldChg>
      <pc:sldChg chg="addSp delSp modSp add mod setBg">
        <pc:chgData name="Nicholas Camper" userId="37c3140a-6886-4dee-9a46-5a5be25250c6" providerId="ADAL" clId="{C7DFF25D-B3CB-4D7A-92B9-61677DBBC32D}" dt="2025-02-25T17:12:20.190" v="1408" actId="20577"/>
        <pc:sldMkLst>
          <pc:docMk/>
          <pc:sldMk cId="2104094211" sldId="368"/>
        </pc:sldMkLst>
        <pc:spChg chg="mod">
          <ac:chgData name="Nicholas Camper" userId="37c3140a-6886-4dee-9a46-5a5be25250c6" providerId="ADAL" clId="{C7DFF25D-B3CB-4D7A-92B9-61677DBBC32D}" dt="2025-02-25T16:34:48.034" v="1200" actId="26606"/>
          <ac:spMkLst>
            <pc:docMk/>
            <pc:sldMk cId="2104094211" sldId="368"/>
            <ac:spMk id="2" creationId="{0A9ED6E8-3203-753B-D9E3-F485CA3D75BC}"/>
          </ac:spMkLst>
        </pc:spChg>
        <pc:spChg chg="add del mod">
          <ac:chgData name="Nicholas Camper" userId="37c3140a-6886-4dee-9a46-5a5be25250c6" providerId="ADAL" clId="{C7DFF25D-B3CB-4D7A-92B9-61677DBBC32D}" dt="2025-02-25T17:12:20.190" v="1408" actId="20577"/>
          <ac:spMkLst>
            <pc:docMk/>
            <pc:sldMk cId="2104094211" sldId="368"/>
            <ac:spMk id="4" creationId="{33A07ADE-AD9A-218B-0AE7-F1CEBF7151E9}"/>
          </ac:spMkLst>
        </pc:spChg>
        <pc:spChg chg="mod">
          <ac:chgData name="Nicholas Camper" userId="37c3140a-6886-4dee-9a46-5a5be25250c6" providerId="ADAL" clId="{C7DFF25D-B3CB-4D7A-92B9-61677DBBC32D}" dt="2025-02-25T16:34:48.034" v="1200" actId="26606"/>
          <ac:spMkLst>
            <pc:docMk/>
            <pc:sldMk cId="2104094211" sldId="368"/>
            <ac:spMk id="5" creationId="{2617C879-6042-95C7-74E8-F3965DD7B5E9}"/>
          </ac:spMkLst>
        </pc:spChg>
        <pc:spChg chg="add">
          <ac:chgData name="Nicholas Camper" userId="37c3140a-6886-4dee-9a46-5a5be25250c6" providerId="ADAL" clId="{C7DFF25D-B3CB-4D7A-92B9-61677DBBC32D}" dt="2025-02-25T16:34:48.034" v="1200" actId="26606"/>
          <ac:spMkLst>
            <pc:docMk/>
            <pc:sldMk cId="2104094211" sldId="368"/>
            <ac:spMk id="10" creationId="{B6CDA21F-E7AF-4C75-8395-33F58D5B0E45}"/>
          </ac:spMkLst>
        </pc:spChg>
        <pc:spChg chg="add">
          <ac:chgData name="Nicholas Camper" userId="37c3140a-6886-4dee-9a46-5a5be25250c6" providerId="ADAL" clId="{C7DFF25D-B3CB-4D7A-92B9-61677DBBC32D}" dt="2025-02-25T16:34:48.034" v="1200" actId="26606"/>
          <ac:spMkLst>
            <pc:docMk/>
            <pc:sldMk cId="2104094211" sldId="368"/>
            <ac:spMk id="17" creationId="{D5B0017B-2ECA-49AF-B397-DC140825DF8D}"/>
          </ac:spMkLst>
        </pc:spChg>
        <pc:grpChg chg="add">
          <ac:chgData name="Nicholas Camper" userId="37c3140a-6886-4dee-9a46-5a5be25250c6" providerId="ADAL" clId="{C7DFF25D-B3CB-4D7A-92B9-61677DBBC32D}" dt="2025-02-25T16:34:48.034" v="1200" actId="26606"/>
          <ac:grpSpMkLst>
            <pc:docMk/>
            <pc:sldMk cId="2104094211" sldId="368"/>
            <ac:grpSpMk id="12" creationId="{AE1C45F0-260A-458C-96ED-C1F6D2151219}"/>
          </ac:grpSpMkLst>
        </pc:grpChg>
        <pc:cxnChg chg="add">
          <ac:chgData name="Nicholas Camper" userId="37c3140a-6886-4dee-9a46-5a5be25250c6" providerId="ADAL" clId="{C7DFF25D-B3CB-4D7A-92B9-61677DBBC32D}" dt="2025-02-25T16:34:48.034" v="1200" actId="26606"/>
          <ac:cxnSpMkLst>
            <pc:docMk/>
            <pc:sldMk cId="2104094211" sldId="368"/>
            <ac:cxnSpMk id="19" creationId="{6CF1BAF6-AD41-4082-B212-8A1F9A2E8779}"/>
          </ac:cxnSpMkLst>
        </pc:cxnChg>
      </pc:sldChg>
      <pc:sldChg chg="addSp delSp modSp add mod setBg delDesignElem">
        <pc:chgData name="Nicholas Camper" userId="37c3140a-6886-4dee-9a46-5a5be25250c6" providerId="ADAL" clId="{C7DFF25D-B3CB-4D7A-92B9-61677DBBC32D}" dt="2025-02-25T14:32:56.342" v="794" actId="26606"/>
        <pc:sldMkLst>
          <pc:docMk/>
          <pc:sldMk cId="24097195" sldId="369"/>
        </pc:sldMkLst>
        <pc:spChg chg="mod">
          <ac:chgData name="Nicholas Camper" userId="37c3140a-6886-4dee-9a46-5a5be25250c6" providerId="ADAL" clId="{C7DFF25D-B3CB-4D7A-92B9-61677DBBC32D}" dt="2025-02-25T14:32:56.342" v="794" actId="26606"/>
          <ac:spMkLst>
            <pc:docMk/>
            <pc:sldMk cId="24097195" sldId="369"/>
            <ac:spMk id="2" creationId="{7DAAC5C9-91FF-1CD1-C127-923A7493C4B1}"/>
          </ac:spMkLst>
        </pc:spChg>
        <pc:spChg chg="mod">
          <ac:chgData name="Nicholas Camper" userId="37c3140a-6886-4dee-9a46-5a5be25250c6" providerId="ADAL" clId="{C7DFF25D-B3CB-4D7A-92B9-61677DBBC32D}" dt="2025-02-25T14:32:56.342" v="794" actId="26606"/>
          <ac:spMkLst>
            <pc:docMk/>
            <pc:sldMk cId="24097195" sldId="369"/>
            <ac:spMk id="5" creationId="{4E7AB028-E16F-6DA1-19C9-4D136D0076E7}"/>
          </ac:spMkLst>
        </pc:spChg>
        <pc:spChg chg="add">
          <ac:chgData name="Nicholas Camper" userId="37c3140a-6886-4dee-9a46-5a5be25250c6" providerId="ADAL" clId="{C7DFF25D-B3CB-4D7A-92B9-61677DBBC32D}" dt="2025-02-25T14:32:56.342" v="794" actId="26606"/>
          <ac:spMkLst>
            <pc:docMk/>
            <pc:sldMk cId="24097195" sldId="369"/>
            <ac:spMk id="26" creationId="{063BBA22-50EA-4C4D-BE05-F1CE4E63AA56}"/>
          </ac:spMkLst>
        </pc:spChg>
        <pc:spChg chg="add">
          <ac:chgData name="Nicholas Camper" userId="37c3140a-6886-4dee-9a46-5a5be25250c6" providerId="ADAL" clId="{C7DFF25D-B3CB-4D7A-92B9-61677DBBC32D}" dt="2025-02-25T14:32:56.342" v="794" actId="26606"/>
          <ac:spMkLst>
            <pc:docMk/>
            <pc:sldMk cId="24097195" sldId="369"/>
            <ac:spMk id="31" creationId="{BACC6370-2D7E-4714-9D71-7542949D7D5D}"/>
          </ac:spMkLst>
        </pc:spChg>
        <pc:spChg chg="add">
          <ac:chgData name="Nicholas Camper" userId="37c3140a-6886-4dee-9a46-5a5be25250c6" providerId="ADAL" clId="{C7DFF25D-B3CB-4D7A-92B9-61677DBBC32D}" dt="2025-02-25T14:32:56.342" v="794" actId="26606"/>
          <ac:spMkLst>
            <pc:docMk/>
            <pc:sldMk cId="24097195" sldId="369"/>
            <ac:spMk id="32" creationId="{F68B3F68-107C-434F-AA38-110D5EA91B85}"/>
          </ac:spMkLst>
        </pc:spChg>
        <pc:spChg chg="add">
          <ac:chgData name="Nicholas Camper" userId="37c3140a-6886-4dee-9a46-5a5be25250c6" providerId="ADAL" clId="{C7DFF25D-B3CB-4D7A-92B9-61677DBBC32D}" dt="2025-02-25T14:32:56.342" v="794" actId="26606"/>
          <ac:spMkLst>
            <pc:docMk/>
            <pc:sldMk cId="24097195" sldId="369"/>
            <ac:spMk id="33" creationId="{AAD0DBB9-1A4B-4391-81D4-CB19F9AB918A}"/>
          </ac:spMkLst>
        </pc:spChg>
        <pc:graphicFrameChg chg="add">
          <ac:chgData name="Nicholas Camper" userId="37c3140a-6886-4dee-9a46-5a5be25250c6" providerId="ADAL" clId="{C7DFF25D-B3CB-4D7A-92B9-61677DBBC32D}" dt="2025-02-25T14:32:56.342" v="794" actId="26606"/>
          <ac:graphicFrameMkLst>
            <pc:docMk/>
            <pc:sldMk cId="24097195" sldId="369"/>
            <ac:graphicFrameMk id="34" creationId="{20A18AFF-8674-F365-60AC-43564889B577}"/>
          </ac:graphicFrameMkLst>
        </pc:graphicFrameChg>
      </pc:sldChg>
      <pc:sldChg chg="addSp delSp modSp add mod setBg delDesignElem">
        <pc:chgData name="Nicholas Camper" userId="37c3140a-6886-4dee-9a46-5a5be25250c6" providerId="ADAL" clId="{C7DFF25D-B3CB-4D7A-92B9-61677DBBC32D}" dt="2025-02-26T14:58:07.189" v="2332" actId="478"/>
        <pc:sldMkLst>
          <pc:docMk/>
          <pc:sldMk cId="203961698" sldId="370"/>
        </pc:sldMkLst>
        <pc:spChg chg="mod">
          <ac:chgData name="Nicholas Camper" userId="37c3140a-6886-4dee-9a46-5a5be25250c6" providerId="ADAL" clId="{C7DFF25D-B3CB-4D7A-92B9-61677DBBC32D}" dt="2025-02-25T16:06:00.927" v="1078" actId="26606"/>
          <ac:spMkLst>
            <pc:docMk/>
            <pc:sldMk cId="203961698" sldId="370"/>
            <ac:spMk id="5" creationId="{9B1FB4F8-ADC9-BD59-75C9-5A23E07437BF}"/>
          </ac:spMkLst>
        </pc:spChg>
        <pc:spChg chg="add">
          <ac:chgData name="Nicholas Camper" userId="37c3140a-6886-4dee-9a46-5a5be25250c6" providerId="ADAL" clId="{C7DFF25D-B3CB-4D7A-92B9-61677DBBC32D}" dt="2025-02-25T16:06:00.927" v="1078" actId="26606"/>
          <ac:spMkLst>
            <pc:docMk/>
            <pc:sldMk cId="203961698" sldId="370"/>
            <ac:spMk id="12" creationId="{201CC55D-ED54-4C5C-95E6-10947BD1103B}"/>
          </ac:spMkLst>
        </pc:spChg>
        <pc:spChg chg="add">
          <ac:chgData name="Nicholas Camper" userId="37c3140a-6886-4dee-9a46-5a5be25250c6" providerId="ADAL" clId="{C7DFF25D-B3CB-4D7A-92B9-61677DBBC32D}" dt="2025-02-25T16:06:00.927" v="1078" actId="26606"/>
          <ac:spMkLst>
            <pc:docMk/>
            <pc:sldMk cId="203961698" sldId="370"/>
            <ac:spMk id="18" creationId="{3873B707-463F-40B0-8227-E8CC6C67EB25}"/>
          </ac:spMkLst>
        </pc:spChg>
        <pc:spChg chg="add">
          <ac:chgData name="Nicholas Camper" userId="37c3140a-6886-4dee-9a46-5a5be25250c6" providerId="ADAL" clId="{C7DFF25D-B3CB-4D7A-92B9-61677DBBC32D}" dt="2025-02-25T16:06:00.927" v="1078" actId="26606"/>
          <ac:spMkLst>
            <pc:docMk/>
            <pc:sldMk cId="203961698" sldId="370"/>
            <ac:spMk id="20" creationId="{C13237C8-E62C-4F0D-A318-BD6FB6C2D138}"/>
          </ac:spMkLst>
        </pc:spChg>
        <pc:spChg chg="add">
          <ac:chgData name="Nicholas Camper" userId="37c3140a-6886-4dee-9a46-5a5be25250c6" providerId="ADAL" clId="{C7DFF25D-B3CB-4D7A-92B9-61677DBBC32D}" dt="2025-02-25T16:06:00.927" v="1078" actId="26606"/>
          <ac:spMkLst>
            <pc:docMk/>
            <pc:sldMk cId="203961698" sldId="370"/>
            <ac:spMk id="22" creationId="{19C9EAEA-39D0-4B0E-A0EB-51E7B26740B1}"/>
          </ac:spMkLst>
        </pc:spChg>
        <pc:grpChg chg="add">
          <ac:chgData name="Nicholas Camper" userId="37c3140a-6886-4dee-9a46-5a5be25250c6" providerId="ADAL" clId="{C7DFF25D-B3CB-4D7A-92B9-61677DBBC32D}" dt="2025-02-25T16:06:00.927" v="1078" actId="26606"/>
          <ac:grpSpMkLst>
            <pc:docMk/>
            <pc:sldMk cId="203961698" sldId="370"/>
            <ac:grpSpMk id="14" creationId="{1DE889C7-FAD6-4397-98E2-05D503484459}"/>
          </ac:grpSpMkLst>
        </pc:grpChg>
        <pc:graphicFrameChg chg="mod modGraphic">
          <ac:chgData name="Nicholas Camper" userId="37c3140a-6886-4dee-9a46-5a5be25250c6" providerId="ADAL" clId="{C7DFF25D-B3CB-4D7A-92B9-61677DBBC32D}" dt="2025-02-26T14:58:07.189" v="2332" actId="478"/>
          <ac:graphicFrameMkLst>
            <pc:docMk/>
            <pc:sldMk cId="203961698" sldId="370"/>
            <ac:graphicFrameMk id="3" creationId="{8BC9CE98-4947-1914-3A84-6FFEB1083044}"/>
          </ac:graphicFrameMkLst>
        </pc:graphicFrameChg>
        <pc:picChg chg="mod">
          <ac:chgData name="Nicholas Camper" userId="37c3140a-6886-4dee-9a46-5a5be25250c6" providerId="ADAL" clId="{C7DFF25D-B3CB-4D7A-92B9-61677DBBC32D}" dt="2025-02-25T16:06:00.927" v="1078" actId="26606"/>
          <ac:picMkLst>
            <pc:docMk/>
            <pc:sldMk cId="203961698" sldId="370"/>
            <ac:picMk id="7" creationId="{C8A11C01-F4D7-86EC-A748-B541A5ACB0D2}"/>
          </ac:picMkLst>
        </pc:picChg>
      </pc:sldChg>
      <pc:sldChg chg="addSp delSp modSp add mod setBg delDesignElem">
        <pc:chgData name="Nicholas Camper" userId="37c3140a-6886-4dee-9a46-5a5be25250c6" providerId="ADAL" clId="{C7DFF25D-B3CB-4D7A-92B9-61677DBBC32D}" dt="2025-02-26T14:30:08.200" v="2318" actId="20577"/>
        <pc:sldMkLst>
          <pc:docMk/>
          <pc:sldMk cId="130061131" sldId="371"/>
        </pc:sldMkLst>
        <pc:spChg chg="add">
          <ac:chgData name="Nicholas Camper" userId="37c3140a-6886-4dee-9a46-5a5be25250c6" providerId="ADAL" clId="{C7DFF25D-B3CB-4D7A-92B9-61677DBBC32D}" dt="2025-02-25T16:07:53.416" v="1117" actId="26606"/>
          <ac:spMkLst>
            <pc:docMk/>
            <pc:sldMk cId="130061131" sldId="371"/>
            <ac:spMk id="9" creationId="{201CC55D-ED54-4C5C-95E6-10947BD1103B}"/>
          </ac:spMkLst>
        </pc:spChg>
        <pc:spChg chg="add">
          <ac:chgData name="Nicholas Camper" userId="37c3140a-6886-4dee-9a46-5a5be25250c6" providerId="ADAL" clId="{C7DFF25D-B3CB-4D7A-92B9-61677DBBC32D}" dt="2025-02-25T16:07:53.416" v="1117" actId="26606"/>
          <ac:spMkLst>
            <pc:docMk/>
            <pc:sldMk cId="130061131" sldId="371"/>
            <ac:spMk id="11" creationId="{3873B707-463F-40B0-8227-E8CC6C67EB25}"/>
          </ac:spMkLst>
        </pc:spChg>
        <pc:spChg chg="add">
          <ac:chgData name="Nicholas Camper" userId="37c3140a-6886-4dee-9a46-5a5be25250c6" providerId="ADAL" clId="{C7DFF25D-B3CB-4D7A-92B9-61677DBBC32D}" dt="2025-02-25T16:07:53.416" v="1117" actId="26606"/>
          <ac:spMkLst>
            <pc:docMk/>
            <pc:sldMk cId="130061131" sldId="371"/>
            <ac:spMk id="13" creationId="{C13237C8-E62C-4F0D-A318-BD6FB6C2D138}"/>
          </ac:spMkLst>
        </pc:spChg>
        <pc:spChg chg="add">
          <ac:chgData name="Nicholas Camper" userId="37c3140a-6886-4dee-9a46-5a5be25250c6" providerId="ADAL" clId="{C7DFF25D-B3CB-4D7A-92B9-61677DBBC32D}" dt="2025-02-25T16:07:53.416" v="1117" actId="26606"/>
          <ac:spMkLst>
            <pc:docMk/>
            <pc:sldMk cId="130061131" sldId="371"/>
            <ac:spMk id="17" creationId="{19C9EAEA-39D0-4B0E-A0EB-51E7B26740B1}"/>
          </ac:spMkLst>
        </pc:spChg>
        <pc:grpChg chg="add">
          <ac:chgData name="Nicholas Camper" userId="37c3140a-6886-4dee-9a46-5a5be25250c6" providerId="ADAL" clId="{C7DFF25D-B3CB-4D7A-92B9-61677DBBC32D}" dt="2025-02-25T16:07:53.416" v="1117" actId="26606"/>
          <ac:grpSpMkLst>
            <pc:docMk/>
            <pc:sldMk cId="130061131" sldId="371"/>
            <ac:grpSpMk id="10" creationId="{1DE889C7-FAD6-4397-98E2-05D503484459}"/>
          </ac:grpSpMkLst>
        </pc:grpChg>
        <pc:graphicFrameChg chg="mod modGraphic">
          <ac:chgData name="Nicholas Camper" userId="37c3140a-6886-4dee-9a46-5a5be25250c6" providerId="ADAL" clId="{C7DFF25D-B3CB-4D7A-92B9-61677DBBC32D}" dt="2025-02-26T14:30:08.200" v="2318" actId="20577"/>
          <ac:graphicFrameMkLst>
            <pc:docMk/>
            <pc:sldMk cId="130061131" sldId="371"/>
            <ac:graphicFrameMk id="3" creationId="{5E89814E-9149-455A-63D9-0BA598CD48CA}"/>
          </ac:graphicFrameMkLst>
        </pc:graphicFrameChg>
      </pc:sldChg>
      <pc:sldChg chg="addSp delSp modSp add mod setBg delDesignElem">
        <pc:chgData name="Nicholas Camper" userId="37c3140a-6886-4dee-9a46-5a5be25250c6" providerId="ADAL" clId="{C7DFF25D-B3CB-4D7A-92B9-61677DBBC32D}" dt="2025-02-26T14:30:14.375" v="2320" actId="20577"/>
        <pc:sldMkLst>
          <pc:docMk/>
          <pc:sldMk cId="1529342105" sldId="372"/>
        </pc:sldMkLst>
        <pc:spChg chg="mod">
          <ac:chgData name="Nicholas Camper" userId="37c3140a-6886-4dee-9a46-5a5be25250c6" providerId="ADAL" clId="{C7DFF25D-B3CB-4D7A-92B9-61677DBBC32D}" dt="2025-02-25T16:09:27.995" v="1128" actId="26606"/>
          <ac:spMkLst>
            <pc:docMk/>
            <pc:sldMk cId="1529342105" sldId="372"/>
            <ac:spMk id="5" creationId="{6C24E9C1-C2C3-01E2-1422-ACF581355B16}"/>
          </ac:spMkLst>
        </pc:spChg>
        <pc:spChg chg="add">
          <ac:chgData name="Nicholas Camper" userId="37c3140a-6886-4dee-9a46-5a5be25250c6" providerId="ADAL" clId="{C7DFF25D-B3CB-4D7A-92B9-61677DBBC32D}" dt="2025-02-25T16:09:27.995" v="1128" actId="26606"/>
          <ac:spMkLst>
            <pc:docMk/>
            <pc:sldMk cId="1529342105" sldId="372"/>
            <ac:spMk id="12" creationId="{DBC6133C-0615-4CE4-9132-37E609A9BDFA}"/>
          </ac:spMkLst>
        </pc:spChg>
        <pc:spChg chg="add">
          <ac:chgData name="Nicholas Camper" userId="37c3140a-6886-4dee-9a46-5a5be25250c6" providerId="ADAL" clId="{C7DFF25D-B3CB-4D7A-92B9-61677DBBC32D}" dt="2025-02-25T16:09:27.995" v="1128" actId="26606"/>
          <ac:spMkLst>
            <pc:docMk/>
            <pc:sldMk cId="1529342105" sldId="372"/>
            <ac:spMk id="14" creationId="{169CC832-2974-4E8D-90ED-3E2941BA7336}"/>
          </ac:spMkLst>
        </pc:spChg>
        <pc:spChg chg="add">
          <ac:chgData name="Nicholas Camper" userId="37c3140a-6886-4dee-9a46-5a5be25250c6" providerId="ADAL" clId="{C7DFF25D-B3CB-4D7A-92B9-61677DBBC32D}" dt="2025-02-25T16:09:27.995" v="1128" actId="26606"/>
          <ac:spMkLst>
            <pc:docMk/>
            <pc:sldMk cId="1529342105" sldId="372"/>
            <ac:spMk id="16" creationId="{55222F96-971A-4F90-B841-6BAB416C7AC1}"/>
          </ac:spMkLst>
        </pc:spChg>
        <pc:spChg chg="add">
          <ac:chgData name="Nicholas Camper" userId="37c3140a-6886-4dee-9a46-5a5be25250c6" providerId="ADAL" clId="{C7DFF25D-B3CB-4D7A-92B9-61677DBBC32D}" dt="2025-02-25T16:09:27.995" v="1128" actId="26606"/>
          <ac:spMkLst>
            <pc:docMk/>
            <pc:sldMk cId="1529342105" sldId="372"/>
            <ac:spMk id="18" creationId="{08980754-6F4B-43C9-B9BE-127B6BED6586}"/>
          </ac:spMkLst>
        </pc:spChg>
        <pc:spChg chg="add">
          <ac:chgData name="Nicholas Camper" userId="37c3140a-6886-4dee-9a46-5a5be25250c6" providerId="ADAL" clId="{C7DFF25D-B3CB-4D7A-92B9-61677DBBC32D}" dt="2025-02-25T16:09:27.995" v="1128" actId="26606"/>
          <ac:spMkLst>
            <pc:docMk/>
            <pc:sldMk cId="1529342105" sldId="372"/>
            <ac:spMk id="20" creationId="{2C1BBA94-3F40-40AA-8BB9-E69E25E537C1}"/>
          </ac:spMkLst>
        </pc:spChg>
        <pc:graphicFrameChg chg="mod modGraphic">
          <ac:chgData name="Nicholas Camper" userId="37c3140a-6886-4dee-9a46-5a5be25250c6" providerId="ADAL" clId="{C7DFF25D-B3CB-4D7A-92B9-61677DBBC32D}" dt="2025-02-26T14:30:14.375" v="2320" actId="20577"/>
          <ac:graphicFrameMkLst>
            <pc:docMk/>
            <pc:sldMk cId="1529342105" sldId="372"/>
            <ac:graphicFrameMk id="3" creationId="{E2891D71-9474-8AE1-97D4-B1E47D29DA2A}"/>
          </ac:graphicFrameMkLst>
        </pc:graphicFrameChg>
        <pc:picChg chg="mod">
          <ac:chgData name="Nicholas Camper" userId="37c3140a-6886-4dee-9a46-5a5be25250c6" providerId="ADAL" clId="{C7DFF25D-B3CB-4D7A-92B9-61677DBBC32D}" dt="2025-02-25T16:09:27.995" v="1128" actId="26606"/>
          <ac:picMkLst>
            <pc:docMk/>
            <pc:sldMk cId="1529342105" sldId="372"/>
            <ac:picMk id="7" creationId="{C097B05E-0A35-9137-848C-AE8A27F30EEB}"/>
          </ac:picMkLst>
        </pc:picChg>
      </pc:sldChg>
      <pc:sldChg chg="addSp delSp modSp new mod setBg">
        <pc:chgData name="Nicholas Camper" userId="37c3140a-6886-4dee-9a46-5a5be25250c6" providerId="ADAL" clId="{C7DFF25D-B3CB-4D7A-92B9-61677DBBC32D}" dt="2025-02-26T13:45:54.932" v="2312" actId="20577"/>
        <pc:sldMkLst>
          <pc:docMk/>
          <pc:sldMk cId="3156007281" sldId="373"/>
        </pc:sldMkLst>
        <pc:spChg chg="mod">
          <ac:chgData name="Nicholas Camper" userId="37c3140a-6886-4dee-9a46-5a5be25250c6" providerId="ADAL" clId="{C7DFF25D-B3CB-4D7A-92B9-61677DBBC32D}" dt="2025-02-25T17:19:36.042" v="1613" actId="26606"/>
          <ac:spMkLst>
            <pc:docMk/>
            <pc:sldMk cId="3156007281" sldId="373"/>
            <ac:spMk id="2" creationId="{F20B49A6-5564-2FA8-285D-F582B83D3D44}"/>
          </ac:spMkLst>
        </pc:spChg>
        <pc:spChg chg="mod">
          <ac:chgData name="Nicholas Camper" userId="37c3140a-6886-4dee-9a46-5a5be25250c6" providerId="ADAL" clId="{C7DFF25D-B3CB-4D7A-92B9-61677DBBC32D}" dt="2025-02-26T13:45:54.932" v="2312" actId="20577"/>
          <ac:spMkLst>
            <pc:docMk/>
            <pc:sldMk cId="3156007281" sldId="373"/>
            <ac:spMk id="4" creationId="{6E2B61FC-6067-2D4B-26DD-BC2D3310FDF6}"/>
          </ac:spMkLst>
        </pc:spChg>
        <pc:spChg chg="mod ord">
          <ac:chgData name="Nicholas Camper" userId="37c3140a-6886-4dee-9a46-5a5be25250c6" providerId="ADAL" clId="{C7DFF25D-B3CB-4D7A-92B9-61677DBBC32D}" dt="2025-02-25T17:19:36.042" v="1613" actId="26606"/>
          <ac:spMkLst>
            <pc:docMk/>
            <pc:sldMk cId="3156007281" sldId="373"/>
            <ac:spMk id="5" creationId="{AD51DCE8-F9E5-AE36-DEBB-196BBF7A759D}"/>
          </ac:spMkLst>
        </pc:spChg>
        <pc:spChg chg="add">
          <ac:chgData name="Nicholas Camper" userId="37c3140a-6886-4dee-9a46-5a5be25250c6" providerId="ADAL" clId="{C7DFF25D-B3CB-4D7A-92B9-61677DBBC32D}" dt="2025-02-25T21:30:47.663" v="2299" actId="26606"/>
          <ac:spMkLst>
            <pc:docMk/>
            <pc:sldMk cId="3156007281" sldId="373"/>
            <ac:spMk id="24" creationId="{058A14AF-9FB5-4CC7-BA35-E8E85D3EDF0E}"/>
          </ac:spMkLst>
        </pc:spChg>
        <pc:spChg chg="add">
          <ac:chgData name="Nicholas Camper" userId="37c3140a-6886-4dee-9a46-5a5be25250c6" providerId="ADAL" clId="{C7DFF25D-B3CB-4D7A-92B9-61677DBBC32D}" dt="2025-02-25T21:30:47.663" v="2299" actId="26606"/>
          <ac:spMkLst>
            <pc:docMk/>
            <pc:sldMk cId="3156007281" sldId="373"/>
            <ac:spMk id="25" creationId="{3A9A4357-BD1D-4622-A4FE-766E6AB8DE84}"/>
          </ac:spMkLst>
        </pc:spChg>
        <pc:spChg chg="add">
          <ac:chgData name="Nicholas Camper" userId="37c3140a-6886-4dee-9a46-5a5be25250c6" providerId="ADAL" clId="{C7DFF25D-B3CB-4D7A-92B9-61677DBBC32D}" dt="2025-02-25T21:30:47.663" v="2299" actId="26606"/>
          <ac:spMkLst>
            <pc:docMk/>
            <pc:sldMk cId="3156007281" sldId="373"/>
            <ac:spMk id="26" creationId="{E659831F-0D9A-4C63-9EBB-8435B85A440F}"/>
          </ac:spMkLst>
        </pc:spChg>
        <pc:spChg chg="add">
          <ac:chgData name="Nicholas Camper" userId="37c3140a-6886-4dee-9a46-5a5be25250c6" providerId="ADAL" clId="{C7DFF25D-B3CB-4D7A-92B9-61677DBBC32D}" dt="2025-02-25T21:30:47.663" v="2299" actId="26606"/>
          <ac:spMkLst>
            <pc:docMk/>
            <pc:sldMk cId="3156007281" sldId="373"/>
            <ac:spMk id="33" creationId="{E6995CE5-F890-4ABA-82A2-26507CE8D2A3}"/>
          </ac:spMkLst>
        </pc:spChg>
        <pc:graphicFrameChg chg="add mod modGraphic">
          <ac:chgData name="Nicholas Camper" userId="37c3140a-6886-4dee-9a46-5a5be25250c6" providerId="ADAL" clId="{C7DFF25D-B3CB-4D7A-92B9-61677DBBC32D}" dt="2025-02-25T21:30:47.663" v="2299" actId="26606"/>
          <ac:graphicFrameMkLst>
            <pc:docMk/>
            <pc:sldMk cId="3156007281" sldId="373"/>
            <ac:graphicFrameMk id="11" creationId="{C5BD76B8-34C0-9E99-7385-49B4F576C86B}"/>
          </ac:graphicFrameMkLst>
        </pc:graphicFrameChg>
      </pc:sldChg>
      <pc:sldChg chg="addSp delSp modSp new mod setBg">
        <pc:chgData name="Nicholas Camper" userId="37c3140a-6886-4dee-9a46-5a5be25250c6" providerId="ADAL" clId="{C7DFF25D-B3CB-4D7A-92B9-61677DBBC32D}" dt="2025-02-25T19:42:29.567" v="1934" actId="1076"/>
        <pc:sldMkLst>
          <pc:docMk/>
          <pc:sldMk cId="2849092603" sldId="374"/>
        </pc:sldMkLst>
        <pc:spChg chg="mod">
          <ac:chgData name="Nicholas Camper" userId="37c3140a-6886-4dee-9a46-5a5be25250c6" providerId="ADAL" clId="{C7DFF25D-B3CB-4D7A-92B9-61677DBBC32D}" dt="2025-02-25T17:22:26.591" v="1640" actId="26606"/>
          <ac:spMkLst>
            <pc:docMk/>
            <pc:sldMk cId="2849092603" sldId="374"/>
            <ac:spMk id="2" creationId="{53522F6B-76F1-E6CF-3738-FEEFDAF91BF1}"/>
          </ac:spMkLst>
        </pc:spChg>
        <pc:spChg chg="mod">
          <ac:chgData name="Nicholas Camper" userId="37c3140a-6886-4dee-9a46-5a5be25250c6" providerId="ADAL" clId="{C7DFF25D-B3CB-4D7A-92B9-61677DBBC32D}" dt="2025-02-25T17:23:31.357" v="1681" actId="20577"/>
          <ac:spMkLst>
            <pc:docMk/>
            <pc:sldMk cId="2849092603" sldId="374"/>
            <ac:spMk id="4" creationId="{21D04F26-235E-A9D1-331F-77A316073F5A}"/>
          </ac:spMkLst>
        </pc:spChg>
        <pc:spChg chg="mod ord">
          <ac:chgData name="Nicholas Camper" userId="37c3140a-6886-4dee-9a46-5a5be25250c6" providerId="ADAL" clId="{C7DFF25D-B3CB-4D7A-92B9-61677DBBC32D}" dt="2025-02-25T17:22:26.591" v="1640" actId="26606"/>
          <ac:spMkLst>
            <pc:docMk/>
            <pc:sldMk cId="2849092603" sldId="374"/>
            <ac:spMk id="5" creationId="{88982B86-EE4B-4917-F9C8-02786B6DFFD0}"/>
          </ac:spMkLst>
        </pc:spChg>
        <pc:spChg chg="add">
          <ac:chgData name="Nicholas Camper" userId="37c3140a-6886-4dee-9a46-5a5be25250c6" providerId="ADAL" clId="{C7DFF25D-B3CB-4D7A-92B9-61677DBBC32D}" dt="2025-02-25T17:22:26.591" v="1640" actId="26606"/>
          <ac:spMkLst>
            <pc:docMk/>
            <pc:sldMk cId="2849092603" sldId="374"/>
            <ac:spMk id="9" creationId="{361DC183-07AE-409A-AB63-34A0C77B60E6}"/>
          </ac:spMkLst>
        </pc:spChg>
        <pc:spChg chg="add">
          <ac:chgData name="Nicholas Camper" userId="37c3140a-6886-4dee-9a46-5a5be25250c6" providerId="ADAL" clId="{C7DFF25D-B3CB-4D7A-92B9-61677DBBC32D}" dt="2025-02-25T17:22:26.591" v="1640" actId="26606"/>
          <ac:spMkLst>
            <pc:docMk/>
            <pc:sldMk cId="2849092603" sldId="374"/>
            <ac:spMk id="10" creationId="{90464369-70FA-42AF-948F-80664CA7BFE5}"/>
          </ac:spMkLst>
        </pc:spChg>
        <pc:spChg chg="add">
          <ac:chgData name="Nicholas Camper" userId="37c3140a-6886-4dee-9a46-5a5be25250c6" providerId="ADAL" clId="{C7DFF25D-B3CB-4D7A-92B9-61677DBBC32D}" dt="2025-02-25T17:22:26.591" v="1640" actId="26606"/>
          <ac:spMkLst>
            <pc:docMk/>
            <pc:sldMk cId="2849092603" sldId="374"/>
            <ac:spMk id="11" creationId="{A6604B49-AD5C-4590-B051-06C8222ECD99}"/>
          </ac:spMkLst>
        </pc:spChg>
        <pc:spChg chg="add">
          <ac:chgData name="Nicholas Camper" userId="37c3140a-6886-4dee-9a46-5a5be25250c6" providerId="ADAL" clId="{C7DFF25D-B3CB-4D7A-92B9-61677DBBC32D}" dt="2025-02-25T17:22:26.591" v="1640" actId="26606"/>
          <ac:spMkLst>
            <pc:docMk/>
            <pc:sldMk cId="2849092603" sldId="374"/>
            <ac:spMk id="13" creationId="{CC552A98-EF7D-4D42-AB69-066B786AB55B}"/>
          </ac:spMkLst>
        </pc:spChg>
        <pc:spChg chg="add">
          <ac:chgData name="Nicholas Camper" userId="37c3140a-6886-4dee-9a46-5a5be25250c6" providerId="ADAL" clId="{C7DFF25D-B3CB-4D7A-92B9-61677DBBC32D}" dt="2025-02-25T17:22:26.591" v="1640" actId="26606"/>
          <ac:spMkLst>
            <pc:docMk/>
            <pc:sldMk cId="2849092603" sldId="374"/>
            <ac:spMk id="17" creationId="{A648176E-454C-437C-B0FC-9B82FCF32B24}"/>
          </ac:spMkLst>
        </pc:spChg>
        <pc:graphicFrameChg chg="add mod modGraphic">
          <ac:chgData name="Nicholas Camper" userId="37c3140a-6886-4dee-9a46-5a5be25250c6" providerId="ADAL" clId="{C7DFF25D-B3CB-4D7A-92B9-61677DBBC32D}" dt="2025-02-25T19:42:29.567" v="1934" actId="1076"/>
          <ac:graphicFrameMkLst>
            <pc:docMk/>
            <pc:sldMk cId="2849092603" sldId="374"/>
            <ac:graphicFrameMk id="19" creationId="{2710DB33-6185-2857-8238-A4FDD3DCE44C}"/>
          </ac:graphicFrameMkLst>
        </pc:graphicFrameChg>
      </pc:sldChg>
      <pc:sldChg chg="addSp delSp modSp new mod setBg">
        <pc:chgData name="Nicholas Camper" userId="37c3140a-6886-4dee-9a46-5a5be25250c6" providerId="ADAL" clId="{C7DFF25D-B3CB-4D7A-92B9-61677DBBC32D}" dt="2025-02-25T19:38:40.639" v="1902" actId="14734"/>
        <pc:sldMkLst>
          <pc:docMk/>
          <pc:sldMk cId="1181134798" sldId="375"/>
        </pc:sldMkLst>
        <pc:spChg chg="mod">
          <ac:chgData name="Nicholas Camper" userId="37c3140a-6886-4dee-9a46-5a5be25250c6" providerId="ADAL" clId="{C7DFF25D-B3CB-4D7A-92B9-61677DBBC32D}" dt="2025-02-25T17:33:36.259" v="1714" actId="26606"/>
          <ac:spMkLst>
            <pc:docMk/>
            <pc:sldMk cId="1181134798" sldId="375"/>
            <ac:spMk id="2" creationId="{14C68487-F233-3E2D-BA77-DE76F33E702B}"/>
          </ac:spMkLst>
        </pc:spChg>
        <pc:spChg chg="mod">
          <ac:chgData name="Nicholas Camper" userId="37c3140a-6886-4dee-9a46-5a5be25250c6" providerId="ADAL" clId="{C7DFF25D-B3CB-4D7A-92B9-61677DBBC32D}" dt="2025-02-25T17:35:01.628" v="1721" actId="20577"/>
          <ac:spMkLst>
            <pc:docMk/>
            <pc:sldMk cId="1181134798" sldId="375"/>
            <ac:spMk id="4" creationId="{D9C41FC1-E076-EB18-36FA-C0A2812F3243}"/>
          </ac:spMkLst>
        </pc:spChg>
        <pc:spChg chg="mod">
          <ac:chgData name="Nicholas Camper" userId="37c3140a-6886-4dee-9a46-5a5be25250c6" providerId="ADAL" clId="{C7DFF25D-B3CB-4D7A-92B9-61677DBBC32D}" dt="2025-02-25T17:33:36.259" v="1714" actId="26606"/>
          <ac:spMkLst>
            <pc:docMk/>
            <pc:sldMk cId="1181134798" sldId="375"/>
            <ac:spMk id="5" creationId="{29078A9C-1AE9-0378-B053-C17962DEFFD5}"/>
          </ac:spMkLst>
        </pc:spChg>
        <pc:spChg chg="add">
          <ac:chgData name="Nicholas Camper" userId="37c3140a-6886-4dee-9a46-5a5be25250c6" providerId="ADAL" clId="{C7DFF25D-B3CB-4D7A-92B9-61677DBBC32D}" dt="2025-02-25T17:33:36.259" v="1714" actId="26606"/>
          <ac:spMkLst>
            <pc:docMk/>
            <pc:sldMk cId="1181134798" sldId="375"/>
            <ac:spMk id="19" creationId="{058A14AF-9FB5-4CC7-BA35-E8E85D3EDF0E}"/>
          </ac:spMkLst>
        </pc:spChg>
        <pc:spChg chg="add">
          <ac:chgData name="Nicholas Camper" userId="37c3140a-6886-4dee-9a46-5a5be25250c6" providerId="ADAL" clId="{C7DFF25D-B3CB-4D7A-92B9-61677DBBC32D}" dt="2025-02-25T17:33:36.259" v="1714" actId="26606"/>
          <ac:spMkLst>
            <pc:docMk/>
            <pc:sldMk cId="1181134798" sldId="375"/>
            <ac:spMk id="21" creationId="{3A9A4357-BD1D-4622-A4FE-766E6AB8DE84}"/>
          </ac:spMkLst>
        </pc:spChg>
        <pc:spChg chg="add">
          <ac:chgData name="Nicholas Camper" userId="37c3140a-6886-4dee-9a46-5a5be25250c6" providerId="ADAL" clId="{C7DFF25D-B3CB-4D7A-92B9-61677DBBC32D}" dt="2025-02-25T17:33:36.259" v="1714" actId="26606"/>
          <ac:spMkLst>
            <pc:docMk/>
            <pc:sldMk cId="1181134798" sldId="375"/>
            <ac:spMk id="23" creationId="{E659831F-0D9A-4C63-9EBB-8435B85A440F}"/>
          </ac:spMkLst>
        </pc:spChg>
        <pc:spChg chg="add">
          <ac:chgData name="Nicholas Camper" userId="37c3140a-6886-4dee-9a46-5a5be25250c6" providerId="ADAL" clId="{C7DFF25D-B3CB-4D7A-92B9-61677DBBC32D}" dt="2025-02-25T17:33:36.259" v="1714" actId="26606"/>
          <ac:spMkLst>
            <pc:docMk/>
            <pc:sldMk cId="1181134798" sldId="375"/>
            <ac:spMk id="25" creationId="{E6995CE5-F890-4ABA-82A2-26507CE8D2A3}"/>
          </ac:spMkLst>
        </pc:spChg>
        <pc:graphicFrameChg chg="add mod modGraphic">
          <ac:chgData name="Nicholas Camper" userId="37c3140a-6886-4dee-9a46-5a5be25250c6" providerId="ADAL" clId="{C7DFF25D-B3CB-4D7A-92B9-61677DBBC32D}" dt="2025-02-25T19:38:40.639" v="1902" actId="14734"/>
          <ac:graphicFrameMkLst>
            <pc:docMk/>
            <pc:sldMk cId="1181134798" sldId="375"/>
            <ac:graphicFrameMk id="14" creationId="{7F3C5B7D-FD36-05C3-822A-4AC1CE5F73D4}"/>
          </ac:graphicFrameMkLst>
        </pc:graphicFrameChg>
      </pc:sldChg>
      <pc:sldChg chg="addSp delSp modSp add mod setBg delDesignElem">
        <pc:chgData name="Nicholas Camper" userId="37c3140a-6886-4dee-9a46-5a5be25250c6" providerId="ADAL" clId="{C7DFF25D-B3CB-4D7A-92B9-61677DBBC32D}" dt="2025-02-25T19:37:21.655" v="1847" actId="26606"/>
        <pc:sldMkLst>
          <pc:docMk/>
          <pc:sldMk cId="371390604" sldId="376"/>
        </pc:sldMkLst>
        <pc:spChg chg="mod">
          <ac:chgData name="Nicholas Camper" userId="37c3140a-6886-4dee-9a46-5a5be25250c6" providerId="ADAL" clId="{C7DFF25D-B3CB-4D7A-92B9-61677DBBC32D}" dt="2025-02-25T19:37:21.655" v="1847" actId="26606"/>
          <ac:spMkLst>
            <pc:docMk/>
            <pc:sldMk cId="371390604" sldId="376"/>
            <ac:spMk id="2" creationId="{BFCB50DD-225E-6443-1ECA-8A17CD4435A5}"/>
          </ac:spMkLst>
        </pc:spChg>
        <pc:spChg chg="mod">
          <ac:chgData name="Nicholas Camper" userId="37c3140a-6886-4dee-9a46-5a5be25250c6" providerId="ADAL" clId="{C7DFF25D-B3CB-4D7A-92B9-61677DBBC32D}" dt="2025-02-25T19:37:21.655" v="1847" actId="26606"/>
          <ac:spMkLst>
            <pc:docMk/>
            <pc:sldMk cId="371390604" sldId="376"/>
            <ac:spMk id="4" creationId="{E7E75AD6-38BE-F9CA-D164-5CE2660B5CA5}"/>
          </ac:spMkLst>
        </pc:spChg>
        <pc:spChg chg="add">
          <ac:chgData name="Nicholas Camper" userId="37c3140a-6886-4dee-9a46-5a5be25250c6" providerId="ADAL" clId="{C7DFF25D-B3CB-4D7A-92B9-61677DBBC32D}" dt="2025-02-25T19:37:21.655" v="1847" actId="26606"/>
          <ac:spMkLst>
            <pc:docMk/>
            <pc:sldMk cId="371390604" sldId="376"/>
            <ac:spMk id="8" creationId="{55222F96-971A-4F90-B841-6BAB416C7AC1}"/>
          </ac:spMkLst>
        </pc:spChg>
        <pc:spChg chg="add">
          <ac:chgData name="Nicholas Camper" userId="37c3140a-6886-4dee-9a46-5a5be25250c6" providerId="ADAL" clId="{C7DFF25D-B3CB-4D7A-92B9-61677DBBC32D}" dt="2025-02-25T19:37:21.655" v="1847" actId="26606"/>
          <ac:spMkLst>
            <pc:docMk/>
            <pc:sldMk cId="371390604" sldId="376"/>
            <ac:spMk id="11" creationId="{9A724DBA-D2D9-471E-8ED7-2015DDD950DF}"/>
          </ac:spMkLst>
        </pc:spChg>
        <pc:spChg chg="add">
          <ac:chgData name="Nicholas Camper" userId="37c3140a-6886-4dee-9a46-5a5be25250c6" providerId="ADAL" clId="{C7DFF25D-B3CB-4D7A-92B9-61677DBBC32D}" dt="2025-02-25T19:37:21.655" v="1847" actId="26606"/>
          <ac:spMkLst>
            <pc:docMk/>
            <pc:sldMk cId="371390604" sldId="376"/>
            <ac:spMk id="13" creationId="{08980754-6F4B-43C9-B9BE-127B6BED6586}"/>
          </ac:spMkLst>
        </pc:spChg>
        <pc:spChg chg="add">
          <ac:chgData name="Nicholas Camper" userId="37c3140a-6886-4dee-9a46-5a5be25250c6" providerId="ADAL" clId="{C7DFF25D-B3CB-4D7A-92B9-61677DBBC32D}" dt="2025-02-25T19:37:21.655" v="1847" actId="26606"/>
          <ac:spMkLst>
            <pc:docMk/>
            <pc:sldMk cId="371390604" sldId="376"/>
            <ac:spMk id="15" creationId="{2C1BBA94-3F40-40AA-8BB9-E69E25E537C1}"/>
          </ac:spMkLst>
        </pc:spChg>
        <pc:spChg chg="add">
          <ac:chgData name="Nicholas Camper" userId="37c3140a-6886-4dee-9a46-5a5be25250c6" providerId="ADAL" clId="{C7DFF25D-B3CB-4D7A-92B9-61677DBBC32D}" dt="2025-02-25T19:37:21.655" v="1847" actId="26606"/>
          <ac:spMkLst>
            <pc:docMk/>
            <pc:sldMk cId="371390604" sldId="376"/>
            <ac:spMk id="17" creationId="{169CC832-2974-4E8D-90ED-3E2941BA7336}"/>
          </ac:spMkLst>
        </pc:spChg>
        <pc:graphicFrameChg chg="add mod modGraphic">
          <ac:chgData name="Nicholas Camper" userId="37c3140a-6886-4dee-9a46-5a5be25250c6" providerId="ADAL" clId="{C7DFF25D-B3CB-4D7A-92B9-61677DBBC32D}" dt="2025-02-25T19:37:21.655" v="1847" actId="26606"/>
          <ac:graphicFrameMkLst>
            <pc:docMk/>
            <pc:sldMk cId="371390604" sldId="376"/>
            <ac:graphicFrameMk id="6" creationId="{19AF4722-8D67-DCBC-3FF4-624A6361937D}"/>
          </ac:graphicFrameMkLst>
        </pc:graphicFrameChg>
      </pc:sldChg>
      <pc:sldChg chg="addSp delSp modSp add mod setBg delDesignElem">
        <pc:chgData name="Nicholas Camper" userId="37c3140a-6886-4dee-9a46-5a5be25250c6" providerId="ADAL" clId="{C7DFF25D-B3CB-4D7A-92B9-61677DBBC32D}" dt="2025-02-25T20:17:56.416" v="2017" actId="113"/>
        <pc:sldMkLst>
          <pc:docMk/>
          <pc:sldMk cId="1851933613" sldId="377"/>
        </pc:sldMkLst>
        <pc:spChg chg="mod">
          <ac:chgData name="Nicholas Camper" userId="37c3140a-6886-4dee-9a46-5a5be25250c6" providerId="ADAL" clId="{C7DFF25D-B3CB-4D7A-92B9-61677DBBC32D}" dt="2025-02-25T20:17:23.151" v="2013" actId="26606"/>
          <ac:spMkLst>
            <pc:docMk/>
            <pc:sldMk cId="1851933613" sldId="377"/>
            <ac:spMk id="2" creationId="{F9E67D1E-8E6A-1373-4B85-14F391ECE28C}"/>
          </ac:spMkLst>
        </pc:spChg>
        <pc:spChg chg="mod">
          <ac:chgData name="Nicholas Camper" userId="37c3140a-6886-4dee-9a46-5a5be25250c6" providerId="ADAL" clId="{C7DFF25D-B3CB-4D7A-92B9-61677DBBC32D}" dt="2025-02-25T20:17:23.151" v="2013" actId="26606"/>
          <ac:spMkLst>
            <pc:docMk/>
            <pc:sldMk cId="1851933613" sldId="377"/>
            <ac:spMk id="4" creationId="{768537D3-0452-B4C3-1838-078AC6691AE4}"/>
          </ac:spMkLst>
        </pc:spChg>
        <pc:spChg chg="add">
          <ac:chgData name="Nicholas Camper" userId="37c3140a-6886-4dee-9a46-5a5be25250c6" providerId="ADAL" clId="{C7DFF25D-B3CB-4D7A-92B9-61677DBBC32D}" dt="2025-02-25T20:17:23.151" v="2013" actId="26606"/>
          <ac:spMkLst>
            <pc:docMk/>
            <pc:sldMk cId="1851933613" sldId="377"/>
            <ac:spMk id="9" creationId="{361DC183-07AE-409A-AB63-34A0C77B60E6}"/>
          </ac:spMkLst>
        </pc:spChg>
        <pc:spChg chg="add">
          <ac:chgData name="Nicholas Camper" userId="37c3140a-6886-4dee-9a46-5a5be25250c6" providerId="ADAL" clId="{C7DFF25D-B3CB-4D7A-92B9-61677DBBC32D}" dt="2025-02-25T20:17:23.151" v="2013" actId="26606"/>
          <ac:spMkLst>
            <pc:docMk/>
            <pc:sldMk cId="1851933613" sldId="377"/>
            <ac:spMk id="10" creationId="{90464369-70FA-42AF-948F-80664CA7BFE5}"/>
          </ac:spMkLst>
        </pc:spChg>
        <pc:spChg chg="add">
          <ac:chgData name="Nicholas Camper" userId="37c3140a-6886-4dee-9a46-5a5be25250c6" providerId="ADAL" clId="{C7DFF25D-B3CB-4D7A-92B9-61677DBBC32D}" dt="2025-02-25T20:17:23.151" v="2013" actId="26606"/>
          <ac:spMkLst>
            <pc:docMk/>
            <pc:sldMk cId="1851933613" sldId="377"/>
            <ac:spMk id="12" creationId="{A6604B49-AD5C-4590-B051-06C8222ECD99}"/>
          </ac:spMkLst>
        </pc:spChg>
        <pc:spChg chg="add">
          <ac:chgData name="Nicholas Camper" userId="37c3140a-6886-4dee-9a46-5a5be25250c6" providerId="ADAL" clId="{C7DFF25D-B3CB-4D7A-92B9-61677DBBC32D}" dt="2025-02-25T20:17:23.151" v="2013" actId="26606"/>
          <ac:spMkLst>
            <pc:docMk/>
            <pc:sldMk cId="1851933613" sldId="377"/>
            <ac:spMk id="14" creationId="{CC552A98-EF7D-4D42-AB69-066B786AB55B}"/>
          </ac:spMkLst>
        </pc:spChg>
        <pc:spChg chg="add">
          <ac:chgData name="Nicholas Camper" userId="37c3140a-6886-4dee-9a46-5a5be25250c6" providerId="ADAL" clId="{C7DFF25D-B3CB-4D7A-92B9-61677DBBC32D}" dt="2025-02-25T20:17:23.151" v="2013" actId="26606"/>
          <ac:spMkLst>
            <pc:docMk/>
            <pc:sldMk cId="1851933613" sldId="377"/>
            <ac:spMk id="19" creationId="{A648176E-454C-437C-B0FC-9B82FCF32B24}"/>
          </ac:spMkLst>
        </pc:spChg>
        <pc:graphicFrameChg chg="mod modGraphic">
          <ac:chgData name="Nicholas Camper" userId="37c3140a-6886-4dee-9a46-5a5be25250c6" providerId="ADAL" clId="{C7DFF25D-B3CB-4D7A-92B9-61677DBBC32D}" dt="2025-02-25T20:17:56.416" v="2017" actId="113"/>
          <ac:graphicFrameMkLst>
            <pc:docMk/>
            <pc:sldMk cId="1851933613" sldId="377"/>
            <ac:graphicFrameMk id="6" creationId="{3EBA392E-1E92-9A1A-908D-4B01C910A308}"/>
          </ac:graphicFrameMkLst>
        </pc:graphicFrameChg>
      </pc:sldChg>
      <pc:sldChg chg="addSp delSp modSp new mod setBg">
        <pc:chgData name="Nicholas Camper" userId="37c3140a-6886-4dee-9a46-5a5be25250c6" providerId="ADAL" clId="{C7DFF25D-B3CB-4D7A-92B9-61677DBBC32D}" dt="2025-02-25T21:32:52.259" v="2300" actId="20577"/>
        <pc:sldMkLst>
          <pc:docMk/>
          <pc:sldMk cId="463637809" sldId="378"/>
        </pc:sldMkLst>
        <pc:spChg chg="mod">
          <ac:chgData name="Nicholas Camper" userId="37c3140a-6886-4dee-9a46-5a5be25250c6" providerId="ADAL" clId="{C7DFF25D-B3CB-4D7A-92B9-61677DBBC32D}" dt="2025-02-25T20:22:02.229" v="2127" actId="26606"/>
          <ac:spMkLst>
            <pc:docMk/>
            <pc:sldMk cId="463637809" sldId="378"/>
            <ac:spMk id="2" creationId="{9AFF0203-CCFA-B03B-5379-E633C58B7CF0}"/>
          </ac:spMkLst>
        </pc:spChg>
        <pc:spChg chg="mod">
          <ac:chgData name="Nicholas Camper" userId="37c3140a-6886-4dee-9a46-5a5be25250c6" providerId="ADAL" clId="{C7DFF25D-B3CB-4D7A-92B9-61677DBBC32D}" dt="2025-02-25T20:22:23.944" v="2133" actId="1076"/>
          <ac:spMkLst>
            <pc:docMk/>
            <pc:sldMk cId="463637809" sldId="378"/>
            <ac:spMk id="4" creationId="{D074BBB5-1E1B-F228-A3E6-608BDD0BBA93}"/>
          </ac:spMkLst>
        </pc:spChg>
        <pc:spChg chg="mod">
          <ac:chgData name="Nicholas Camper" userId="37c3140a-6886-4dee-9a46-5a5be25250c6" providerId="ADAL" clId="{C7DFF25D-B3CB-4D7A-92B9-61677DBBC32D}" dt="2025-02-25T20:22:02.229" v="2127" actId="26606"/>
          <ac:spMkLst>
            <pc:docMk/>
            <pc:sldMk cId="463637809" sldId="378"/>
            <ac:spMk id="5" creationId="{B5588E73-8591-B540-CEFB-EAB6D1EEA593}"/>
          </ac:spMkLst>
        </pc:spChg>
        <pc:spChg chg="add">
          <ac:chgData name="Nicholas Camper" userId="37c3140a-6886-4dee-9a46-5a5be25250c6" providerId="ADAL" clId="{C7DFF25D-B3CB-4D7A-92B9-61677DBBC32D}" dt="2025-02-25T20:22:02.229" v="2127" actId="26606"/>
          <ac:spMkLst>
            <pc:docMk/>
            <pc:sldMk cId="463637809" sldId="378"/>
            <ac:spMk id="27" creationId="{9A724DBA-D2D9-471E-8ED7-2015DDD950DF}"/>
          </ac:spMkLst>
        </pc:spChg>
        <pc:spChg chg="add">
          <ac:chgData name="Nicholas Camper" userId="37c3140a-6886-4dee-9a46-5a5be25250c6" providerId="ADAL" clId="{C7DFF25D-B3CB-4D7A-92B9-61677DBBC32D}" dt="2025-02-25T20:22:02.229" v="2127" actId="26606"/>
          <ac:spMkLst>
            <pc:docMk/>
            <pc:sldMk cId="463637809" sldId="378"/>
            <ac:spMk id="28" creationId="{08980754-6F4B-43C9-B9BE-127B6BED6586}"/>
          </ac:spMkLst>
        </pc:spChg>
        <pc:spChg chg="add">
          <ac:chgData name="Nicholas Camper" userId="37c3140a-6886-4dee-9a46-5a5be25250c6" providerId="ADAL" clId="{C7DFF25D-B3CB-4D7A-92B9-61677DBBC32D}" dt="2025-02-25T20:22:02.229" v="2127" actId="26606"/>
          <ac:spMkLst>
            <pc:docMk/>
            <pc:sldMk cId="463637809" sldId="378"/>
            <ac:spMk id="29" creationId="{2C1BBA94-3F40-40AA-8BB9-E69E25E537C1}"/>
          </ac:spMkLst>
        </pc:spChg>
        <pc:spChg chg="add">
          <ac:chgData name="Nicholas Camper" userId="37c3140a-6886-4dee-9a46-5a5be25250c6" providerId="ADAL" clId="{C7DFF25D-B3CB-4D7A-92B9-61677DBBC32D}" dt="2025-02-25T20:22:02.229" v="2127" actId="26606"/>
          <ac:spMkLst>
            <pc:docMk/>
            <pc:sldMk cId="463637809" sldId="378"/>
            <ac:spMk id="30" creationId="{169CC832-2974-4E8D-90ED-3E2941BA7336}"/>
          </ac:spMkLst>
        </pc:spChg>
        <pc:spChg chg="add">
          <ac:chgData name="Nicholas Camper" userId="37c3140a-6886-4dee-9a46-5a5be25250c6" providerId="ADAL" clId="{C7DFF25D-B3CB-4D7A-92B9-61677DBBC32D}" dt="2025-02-25T20:22:02.229" v="2127" actId="26606"/>
          <ac:spMkLst>
            <pc:docMk/>
            <pc:sldMk cId="463637809" sldId="378"/>
            <ac:spMk id="31" creationId="{55222F96-971A-4F90-B841-6BAB416C7AC1}"/>
          </ac:spMkLst>
        </pc:spChg>
        <pc:graphicFrameChg chg="add mod modGraphic">
          <ac:chgData name="Nicholas Camper" userId="37c3140a-6886-4dee-9a46-5a5be25250c6" providerId="ADAL" clId="{C7DFF25D-B3CB-4D7A-92B9-61677DBBC32D}" dt="2025-02-25T21:32:52.259" v="2300" actId="20577"/>
          <ac:graphicFrameMkLst>
            <pc:docMk/>
            <pc:sldMk cId="463637809" sldId="378"/>
            <ac:graphicFrameMk id="6" creationId="{4CFCA263-B45D-C3E9-A14B-40FDB9BE3DDA}"/>
          </ac:graphicFrameMkLst>
        </pc:graphicFrameChg>
      </pc:sldChg>
      <pc:sldChg chg="addSp delSp modSp add mod ord setBg delDesignElem">
        <pc:chgData name="Nicholas Camper" userId="37c3140a-6886-4dee-9a46-5a5be25250c6" providerId="ADAL" clId="{C7DFF25D-B3CB-4D7A-92B9-61677DBBC32D}" dt="2025-02-26T15:43:16.645" v="2335" actId="20578"/>
        <pc:sldMkLst>
          <pc:docMk/>
          <pc:sldMk cId="2544683295" sldId="379"/>
        </pc:sldMkLst>
        <pc:spChg chg="mod">
          <ac:chgData name="Nicholas Camper" userId="37c3140a-6886-4dee-9a46-5a5be25250c6" providerId="ADAL" clId="{C7DFF25D-B3CB-4D7A-92B9-61677DBBC32D}" dt="2025-02-25T20:28:06.868" v="2160" actId="26606"/>
          <ac:spMkLst>
            <pc:docMk/>
            <pc:sldMk cId="2544683295" sldId="379"/>
            <ac:spMk id="2" creationId="{05806E3F-A47F-F9ED-5EDE-BC1DD1882478}"/>
          </ac:spMkLst>
        </pc:spChg>
        <pc:spChg chg="mod">
          <ac:chgData name="Nicholas Camper" userId="37c3140a-6886-4dee-9a46-5a5be25250c6" providerId="ADAL" clId="{C7DFF25D-B3CB-4D7A-92B9-61677DBBC32D}" dt="2025-02-25T20:28:06.868" v="2160" actId="26606"/>
          <ac:spMkLst>
            <pc:docMk/>
            <pc:sldMk cId="2544683295" sldId="379"/>
            <ac:spMk id="4" creationId="{45B59F29-DDDC-31BC-C2DB-46F60F9E4A02}"/>
          </ac:spMkLst>
        </pc:spChg>
        <pc:spChg chg="add">
          <ac:chgData name="Nicholas Camper" userId="37c3140a-6886-4dee-9a46-5a5be25250c6" providerId="ADAL" clId="{C7DFF25D-B3CB-4D7A-92B9-61677DBBC32D}" dt="2025-02-25T20:28:06.868" v="2160" actId="26606"/>
          <ac:spMkLst>
            <pc:docMk/>
            <pc:sldMk cId="2544683295" sldId="379"/>
            <ac:spMk id="11" creationId="{361DC183-07AE-409A-AB63-34A0C77B60E6}"/>
          </ac:spMkLst>
        </pc:spChg>
        <pc:spChg chg="add">
          <ac:chgData name="Nicholas Camper" userId="37c3140a-6886-4dee-9a46-5a5be25250c6" providerId="ADAL" clId="{C7DFF25D-B3CB-4D7A-92B9-61677DBBC32D}" dt="2025-02-25T20:28:06.868" v="2160" actId="26606"/>
          <ac:spMkLst>
            <pc:docMk/>
            <pc:sldMk cId="2544683295" sldId="379"/>
            <ac:spMk id="13" creationId="{90464369-70FA-42AF-948F-80664CA7BFE5}"/>
          </ac:spMkLst>
        </pc:spChg>
        <pc:spChg chg="add">
          <ac:chgData name="Nicholas Camper" userId="37c3140a-6886-4dee-9a46-5a5be25250c6" providerId="ADAL" clId="{C7DFF25D-B3CB-4D7A-92B9-61677DBBC32D}" dt="2025-02-25T20:28:06.868" v="2160" actId="26606"/>
          <ac:spMkLst>
            <pc:docMk/>
            <pc:sldMk cId="2544683295" sldId="379"/>
            <ac:spMk id="15" creationId="{A6604B49-AD5C-4590-B051-06C8222ECD99}"/>
          </ac:spMkLst>
        </pc:spChg>
        <pc:spChg chg="add">
          <ac:chgData name="Nicholas Camper" userId="37c3140a-6886-4dee-9a46-5a5be25250c6" providerId="ADAL" clId="{C7DFF25D-B3CB-4D7A-92B9-61677DBBC32D}" dt="2025-02-25T20:28:06.868" v="2160" actId="26606"/>
          <ac:spMkLst>
            <pc:docMk/>
            <pc:sldMk cId="2544683295" sldId="379"/>
            <ac:spMk id="17" creationId="{CC552A98-EF7D-4D42-AB69-066B786AB55B}"/>
          </ac:spMkLst>
        </pc:spChg>
        <pc:spChg chg="add">
          <ac:chgData name="Nicholas Camper" userId="37c3140a-6886-4dee-9a46-5a5be25250c6" providerId="ADAL" clId="{C7DFF25D-B3CB-4D7A-92B9-61677DBBC32D}" dt="2025-02-25T20:28:06.868" v="2160" actId="26606"/>
          <ac:spMkLst>
            <pc:docMk/>
            <pc:sldMk cId="2544683295" sldId="379"/>
            <ac:spMk id="19" creationId="{A648176E-454C-437C-B0FC-9B82FCF32B24}"/>
          </ac:spMkLst>
        </pc:spChg>
        <pc:graphicFrameChg chg="mod modGraphic">
          <ac:chgData name="Nicholas Camper" userId="37c3140a-6886-4dee-9a46-5a5be25250c6" providerId="ADAL" clId="{C7DFF25D-B3CB-4D7A-92B9-61677DBBC32D}" dt="2025-02-25T20:28:06.868" v="2160" actId="26606"/>
          <ac:graphicFrameMkLst>
            <pc:docMk/>
            <pc:sldMk cId="2544683295" sldId="379"/>
            <ac:graphicFrameMk id="6" creationId="{DB9C6D0F-F029-0236-75CE-01932148CF73}"/>
          </ac:graphicFrameMkLst>
        </pc:graphicFrameChg>
      </pc:sldChg>
      <pc:sldChg chg="addSp delSp modSp add mod setBg delDesignElem">
        <pc:chgData name="Nicholas Camper" userId="37c3140a-6886-4dee-9a46-5a5be25250c6" providerId="ADAL" clId="{C7DFF25D-B3CB-4D7A-92B9-61677DBBC32D}" dt="2025-02-25T20:31:36.663" v="2247" actId="26606"/>
        <pc:sldMkLst>
          <pc:docMk/>
          <pc:sldMk cId="1771508385" sldId="380"/>
        </pc:sldMkLst>
        <pc:spChg chg="mod">
          <ac:chgData name="Nicholas Camper" userId="37c3140a-6886-4dee-9a46-5a5be25250c6" providerId="ADAL" clId="{C7DFF25D-B3CB-4D7A-92B9-61677DBBC32D}" dt="2025-02-25T20:31:36.663" v="2247" actId="26606"/>
          <ac:spMkLst>
            <pc:docMk/>
            <pc:sldMk cId="1771508385" sldId="380"/>
            <ac:spMk id="2" creationId="{BC885C43-9898-DD61-53DD-B4EE98C42365}"/>
          </ac:spMkLst>
        </pc:spChg>
        <pc:spChg chg="mod">
          <ac:chgData name="Nicholas Camper" userId="37c3140a-6886-4dee-9a46-5a5be25250c6" providerId="ADAL" clId="{C7DFF25D-B3CB-4D7A-92B9-61677DBBC32D}" dt="2025-02-25T20:31:36.663" v="2247" actId="26606"/>
          <ac:spMkLst>
            <pc:docMk/>
            <pc:sldMk cId="1771508385" sldId="380"/>
            <ac:spMk id="5" creationId="{A369D3E4-8322-ADA6-4960-64BEE8F1706A}"/>
          </ac:spMkLst>
        </pc:spChg>
        <pc:spChg chg="add">
          <ac:chgData name="Nicholas Camper" userId="37c3140a-6886-4dee-9a46-5a5be25250c6" providerId="ADAL" clId="{C7DFF25D-B3CB-4D7A-92B9-61677DBBC32D}" dt="2025-02-25T20:31:36.663" v="2247" actId="26606"/>
          <ac:spMkLst>
            <pc:docMk/>
            <pc:sldMk cId="1771508385" sldId="380"/>
            <ac:spMk id="24" creationId="{F0AED851-54B9-4765-92D2-F0BE443BEC91}"/>
          </ac:spMkLst>
        </pc:spChg>
        <pc:spChg chg="add">
          <ac:chgData name="Nicholas Camper" userId="37c3140a-6886-4dee-9a46-5a5be25250c6" providerId="ADAL" clId="{C7DFF25D-B3CB-4D7A-92B9-61677DBBC32D}" dt="2025-02-25T20:31:36.663" v="2247" actId="26606"/>
          <ac:spMkLst>
            <pc:docMk/>
            <pc:sldMk cId="1771508385" sldId="380"/>
            <ac:spMk id="25" creationId="{B81933D1-5615-42C7-9C0B-4EB7105CCE2D}"/>
          </ac:spMkLst>
        </pc:spChg>
        <pc:spChg chg="add">
          <ac:chgData name="Nicholas Camper" userId="37c3140a-6886-4dee-9a46-5a5be25250c6" providerId="ADAL" clId="{C7DFF25D-B3CB-4D7A-92B9-61677DBBC32D}" dt="2025-02-25T20:31:36.663" v="2247" actId="26606"/>
          <ac:spMkLst>
            <pc:docMk/>
            <pc:sldMk cId="1771508385" sldId="380"/>
            <ac:spMk id="26" creationId="{19C9EAEA-39D0-4B0E-A0EB-51E7B26740B1}"/>
          </ac:spMkLst>
        </pc:spChg>
        <pc:grpChg chg="add">
          <ac:chgData name="Nicholas Camper" userId="37c3140a-6886-4dee-9a46-5a5be25250c6" providerId="ADAL" clId="{C7DFF25D-B3CB-4D7A-92B9-61677DBBC32D}" dt="2025-02-25T20:31:36.663" v="2247" actId="26606"/>
          <ac:grpSpMkLst>
            <pc:docMk/>
            <pc:sldMk cId="1771508385" sldId="380"/>
            <ac:grpSpMk id="27" creationId="{032D8612-31EB-44CF-A1D0-14FD4C705424}"/>
          </ac:grpSpMkLst>
        </pc:grpChg>
        <pc:graphicFrameChg chg="add mod modGraphic">
          <ac:chgData name="Nicholas Camper" userId="37c3140a-6886-4dee-9a46-5a5be25250c6" providerId="ADAL" clId="{C7DFF25D-B3CB-4D7A-92B9-61677DBBC32D}" dt="2025-02-25T20:31:36.663" v="2247" actId="26606"/>
          <ac:graphicFrameMkLst>
            <pc:docMk/>
            <pc:sldMk cId="1771508385" sldId="380"/>
            <ac:graphicFrameMk id="8" creationId="{2A9C968F-AF87-FCF0-1475-39B9B80EE502}"/>
          </ac:graphicFrameMkLst>
        </pc:graphicFrameChg>
      </pc:sldChg>
    </pc:docChg>
  </pc:docChgLst>
  <pc:docChgLst>
    <pc:chgData name="Nat Barrack" userId="S::nat.barrack@broadband.ok.gov::6970d595-63df-483e-8f42-9dda14bcf11c" providerId="AD" clId="Web-{C942B5F2-97F9-3FA0-69FB-7A32647D4AF4}"/>
    <pc:docChg chg="modSld">
      <pc:chgData name="Nat Barrack" userId="S::nat.barrack@broadband.ok.gov::6970d595-63df-483e-8f42-9dda14bcf11c" providerId="AD" clId="Web-{C942B5F2-97F9-3FA0-69FB-7A32647D4AF4}" dt="2025-02-25T15:49:15.194" v="8" actId="1076"/>
      <pc:docMkLst>
        <pc:docMk/>
      </pc:docMkLst>
      <pc:sldChg chg="addSp delSp modSp">
        <pc:chgData name="Nat Barrack" userId="S::nat.barrack@broadband.ok.gov::6970d595-63df-483e-8f42-9dda14bcf11c" providerId="AD" clId="Web-{C942B5F2-97F9-3FA0-69FB-7A32647D4AF4}" dt="2025-02-25T15:47:02.975" v="3"/>
        <pc:sldMkLst>
          <pc:docMk/>
          <pc:sldMk cId="2429463044" sldId="362"/>
        </pc:sldMkLst>
      </pc:sldChg>
      <pc:sldChg chg="addSp modSp">
        <pc:chgData name="Nat Barrack" userId="S::nat.barrack@broadband.ok.gov::6970d595-63df-483e-8f42-9dda14bcf11c" providerId="AD" clId="Web-{C942B5F2-97F9-3FA0-69FB-7A32647D4AF4}" dt="2025-02-25T15:49:15.194" v="8" actId="1076"/>
        <pc:sldMkLst>
          <pc:docMk/>
          <pc:sldMk cId="2104094211" sldId="368"/>
        </pc:sldMkLst>
      </pc:sldChg>
    </pc:docChg>
  </pc:docChgLst>
  <pc:docChgLst>
    <pc:chgData name="Tim Allen" userId="S::tim.allen@broadband.ok.gov::6da811e8-927e-41f9-af0f-034a3574d32d" providerId="AD" clId="Web-{62C6280B-73CF-16BB-D324-1B7DBEBB057B}"/>
    <pc:docChg chg="modSld">
      <pc:chgData name="Tim Allen" userId="S::tim.allen@broadband.ok.gov::6da811e8-927e-41f9-af0f-034a3574d32d" providerId="AD" clId="Web-{62C6280B-73CF-16BB-D324-1B7DBEBB057B}" dt="2025-02-25T15:36:29.049" v="10" actId="20577"/>
      <pc:docMkLst>
        <pc:docMk/>
      </pc:docMkLst>
      <pc:sldChg chg="modSp">
        <pc:chgData name="Tim Allen" userId="S::tim.allen@broadband.ok.gov::6da811e8-927e-41f9-af0f-034a3574d32d" providerId="AD" clId="Web-{62C6280B-73CF-16BB-D324-1B7DBEBB057B}" dt="2025-02-25T15:36:29.049" v="10" actId="20577"/>
        <pc:sldMkLst>
          <pc:docMk/>
          <pc:sldMk cId="24097195" sldId="369"/>
        </pc:sldMkLst>
        <pc:graphicFrameChg chg="mod modGraphic">
          <ac:chgData name="Tim Allen" userId="S::tim.allen@broadband.ok.gov::6da811e8-927e-41f9-af0f-034a3574d32d" providerId="AD" clId="Web-{62C6280B-73CF-16BB-D324-1B7DBEBB057B}" dt="2025-02-25T15:36:29.049" v="10" actId="20577"/>
          <ac:graphicFrameMkLst>
            <pc:docMk/>
            <pc:sldMk cId="24097195" sldId="369"/>
            <ac:graphicFrameMk id="34" creationId="{20A18AFF-8674-F365-60AC-43564889B57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CB980-26DE-4F15-B7BA-6E95199F1C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9862599-CF23-45AD-9086-1A49CB5C0FC0}">
      <dgm:prSet phldrT="[Text]"/>
      <dgm:spPr/>
      <dgm:t>
        <a:bodyPr/>
        <a:lstStyle/>
        <a:p>
          <a:r>
            <a:rPr lang="en-US" dirty="0"/>
            <a:t>Candidate Pool 1</a:t>
          </a:r>
        </a:p>
      </dgm:t>
    </dgm:pt>
    <dgm:pt modelId="{3568A2D8-EC5A-4A63-AE43-612AEE1DD477}" type="parTrans" cxnId="{6F97F3DD-1A31-41BE-8F31-3E85425F01A3}">
      <dgm:prSet/>
      <dgm:spPr/>
      <dgm:t>
        <a:bodyPr/>
        <a:lstStyle/>
        <a:p>
          <a:endParaRPr lang="en-US"/>
        </a:p>
      </dgm:t>
    </dgm:pt>
    <dgm:pt modelId="{69455905-3E7C-4209-AC04-78177BF0DBCF}" type="sibTrans" cxnId="{6F97F3DD-1A31-41BE-8F31-3E85425F01A3}">
      <dgm:prSet/>
      <dgm:spPr/>
      <dgm:t>
        <a:bodyPr/>
        <a:lstStyle/>
        <a:p>
          <a:endParaRPr lang="en-US"/>
        </a:p>
      </dgm:t>
    </dgm:pt>
    <dgm:pt modelId="{442E2554-C871-44CD-848C-56B68E7B1061}">
      <dgm:prSet phldrT="[Text]"/>
      <dgm:spPr/>
      <dgm:t>
        <a:bodyPr/>
        <a:lstStyle/>
        <a:p>
          <a:r>
            <a:rPr lang="en-US" dirty="0"/>
            <a:t>Candidate Pool 2</a:t>
          </a:r>
        </a:p>
      </dgm:t>
    </dgm:pt>
    <dgm:pt modelId="{2C270AA1-B6EC-4591-ADD4-52DB6E88F45F}" type="parTrans" cxnId="{54EEE03F-8DBE-45F3-8DC7-C3A520E43F1E}">
      <dgm:prSet/>
      <dgm:spPr/>
      <dgm:t>
        <a:bodyPr/>
        <a:lstStyle/>
        <a:p>
          <a:endParaRPr lang="en-US"/>
        </a:p>
      </dgm:t>
    </dgm:pt>
    <dgm:pt modelId="{20E95967-F523-437D-80CC-C6CF7FA6692A}" type="sibTrans" cxnId="{54EEE03F-8DBE-45F3-8DC7-C3A520E43F1E}">
      <dgm:prSet/>
      <dgm:spPr/>
      <dgm:t>
        <a:bodyPr/>
        <a:lstStyle/>
        <a:p>
          <a:endParaRPr lang="en-US"/>
        </a:p>
      </dgm:t>
    </dgm:pt>
    <dgm:pt modelId="{D2D0489C-F02B-4251-BA03-F65D8E380DE1}">
      <dgm:prSet phldrT="[Text]"/>
      <dgm:spPr/>
      <dgm:t>
        <a:bodyPr/>
        <a:lstStyle/>
        <a:p>
          <a:r>
            <a:rPr lang="en-US" dirty="0"/>
            <a:t>Candidate Pool 3</a:t>
          </a:r>
        </a:p>
      </dgm:t>
    </dgm:pt>
    <dgm:pt modelId="{9E871132-4C03-435E-B77A-15A453A5F101}" type="parTrans" cxnId="{4CD748B8-FE5A-4AC4-B1DE-DEB67EA8FD39}">
      <dgm:prSet/>
      <dgm:spPr/>
      <dgm:t>
        <a:bodyPr/>
        <a:lstStyle/>
        <a:p>
          <a:endParaRPr lang="en-US"/>
        </a:p>
      </dgm:t>
    </dgm:pt>
    <dgm:pt modelId="{F92C77EC-A79E-4552-B95D-CE26CF95ADAD}" type="sibTrans" cxnId="{4CD748B8-FE5A-4AC4-B1DE-DEB67EA8FD39}">
      <dgm:prSet/>
      <dgm:spPr/>
      <dgm:t>
        <a:bodyPr/>
        <a:lstStyle/>
        <a:p>
          <a:endParaRPr lang="en-US"/>
        </a:p>
      </dgm:t>
    </dgm:pt>
    <dgm:pt modelId="{F23AFFFD-FE40-4C99-B6FB-20B558F19015}">
      <dgm:prSet phldrT="[Text]"/>
      <dgm:spPr/>
      <dgm:t>
        <a:bodyPr/>
        <a:lstStyle/>
        <a:p>
          <a:r>
            <a:rPr lang="en-US" dirty="0"/>
            <a:t>Candidate Pool 4</a:t>
          </a:r>
        </a:p>
      </dgm:t>
    </dgm:pt>
    <dgm:pt modelId="{998051AF-25E1-497D-89B5-6B620E421E07}" type="parTrans" cxnId="{BF0E4A78-3917-4975-AF21-CE9CF571DDE8}">
      <dgm:prSet/>
      <dgm:spPr/>
      <dgm:t>
        <a:bodyPr/>
        <a:lstStyle/>
        <a:p>
          <a:endParaRPr lang="en-US"/>
        </a:p>
      </dgm:t>
    </dgm:pt>
    <dgm:pt modelId="{18835A00-E65B-4E3F-991A-4E98A8938195}" type="sibTrans" cxnId="{BF0E4A78-3917-4975-AF21-CE9CF571DDE8}">
      <dgm:prSet/>
      <dgm:spPr/>
      <dgm:t>
        <a:bodyPr/>
        <a:lstStyle/>
        <a:p>
          <a:endParaRPr lang="en-US"/>
        </a:p>
      </dgm:t>
    </dgm:pt>
    <dgm:pt modelId="{913DF00B-3013-4B94-A043-1CC85EEB4884}">
      <dgm:prSet phldrT="[Text]"/>
      <dgm:spPr/>
      <dgm:t>
        <a:bodyPr/>
        <a:lstStyle/>
        <a:p>
          <a:r>
            <a:rPr lang="en-US" dirty="0"/>
            <a:t>Free Round</a:t>
          </a:r>
        </a:p>
      </dgm:t>
    </dgm:pt>
    <dgm:pt modelId="{C438CDB8-B8C6-41EA-B1A4-E1D2A0FB3A44}" type="parTrans" cxnId="{FD728655-55B7-4CB3-A399-4EC7B15B51EF}">
      <dgm:prSet/>
      <dgm:spPr/>
      <dgm:t>
        <a:bodyPr/>
        <a:lstStyle/>
        <a:p>
          <a:endParaRPr lang="en-US"/>
        </a:p>
      </dgm:t>
    </dgm:pt>
    <dgm:pt modelId="{E2C4C7C9-4CBC-4EAC-8E9F-910562397908}" type="sibTrans" cxnId="{FD728655-55B7-4CB3-A399-4EC7B15B51EF}">
      <dgm:prSet/>
      <dgm:spPr/>
      <dgm:t>
        <a:bodyPr/>
        <a:lstStyle/>
        <a:p>
          <a:endParaRPr lang="en-US"/>
        </a:p>
      </dgm:t>
    </dgm:pt>
    <dgm:pt modelId="{6514ADA0-4D17-4017-A136-03A1C5360537}" type="pres">
      <dgm:prSet presAssocID="{699CB980-26DE-4F15-B7BA-6E95199F1CA8}" presName="linear" presStyleCnt="0">
        <dgm:presLayoutVars>
          <dgm:dir/>
          <dgm:animLvl val="lvl"/>
          <dgm:resizeHandles val="exact"/>
        </dgm:presLayoutVars>
      </dgm:prSet>
      <dgm:spPr/>
    </dgm:pt>
    <dgm:pt modelId="{15A9CC25-2311-4036-8DC9-840DCD9F71E1}" type="pres">
      <dgm:prSet presAssocID="{A9862599-CF23-45AD-9086-1A49CB5C0FC0}" presName="parentLin" presStyleCnt="0"/>
      <dgm:spPr/>
    </dgm:pt>
    <dgm:pt modelId="{032B0DDD-6B84-40DD-9918-6C7E0098CBA8}" type="pres">
      <dgm:prSet presAssocID="{A9862599-CF23-45AD-9086-1A49CB5C0FC0}" presName="parentLeftMargin" presStyleLbl="node1" presStyleIdx="0" presStyleCnt="5"/>
      <dgm:spPr/>
    </dgm:pt>
    <dgm:pt modelId="{9425102B-0127-4E29-8AAD-5C9993D0C5FC}" type="pres">
      <dgm:prSet presAssocID="{A9862599-CF23-45AD-9086-1A49CB5C0FC0}" presName="parentText" presStyleLbl="node1" presStyleIdx="0" presStyleCnt="5">
        <dgm:presLayoutVars>
          <dgm:chMax val="0"/>
          <dgm:bulletEnabled val="1"/>
        </dgm:presLayoutVars>
      </dgm:prSet>
      <dgm:spPr/>
    </dgm:pt>
    <dgm:pt modelId="{F1C45CA3-5F2D-4D40-B103-91B797E96722}" type="pres">
      <dgm:prSet presAssocID="{A9862599-CF23-45AD-9086-1A49CB5C0FC0}" presName="negativeSpace" presStyleCnt="0"/>
      <dgm:spPr/>
    </dgm:pt>
    <dgm:pt modelId="{97AD9F0E-E603-4EF0-AF0C-B20C81F873F2}" type="pres">
      <dgm:prSet presAssocID="{A9862599-CF23-45AD-9086-1A49CB5C0FC0}" presName="childText" presStyleLbl="conFgAcc1" presStyleIdx="0" presStyleCnt="5">
        <dgm:presLayoutVars>
          <dgm:bulletEnabled val="1"/>
        </dgm:presLayoutVars>
      </dgm:prSet>
      <dgm:spPr/>
    </dgm:pt>
    <dgm:pt modelId="{F50A1261-E0A9-4477-A051-2C6E3BCAFA8F}" type="pres">
      <dgm:prSet presAssocID="{69455905-3E7C-4209-AC04-78177BF0DBCF}" presName="spaceBetweenRectangles" presStyleCnt="0"/>
      <dgm:spPr/>
    </dgm:pt>
    <dgm:pt modelId="{8AC883F9-B33C-4348-A864-6555AE9119B8}" type="pres">
      <dgm:prSet presAssocID="{442E2554-C871-44CD-848C-56B68E7B1061}" presName="parentLin" presStyleCnt="0"/>
      <dgm:spPr/>
    </dgm:pt>
    <dgm:pt modelId="{6E6DE675-FD53-4F43-88DF-9918E9CDBC21}" type="pres">
      <dgm:prSet presAssocID="{442E2554-C871-44CD-848C-56B68E7B1061}" presName="parentLeftMargin" presStyleLbl="node1" presStyleIdx="0" presStyleCnt="5"/>
      <dgm:spPr/>
    </dgm:pt>
    <dgm:pt modelId="{019835E6-3947-4BDC-AE7A-D0531614E660}" type="pres">
      <dgm:prSet presAssocID="{442E2554-C871-44CD-848C-56B68E7B1061}" presName="parentText" presStyleLbl="node1" presStyleIdx="1" presStyleCnt="5">
        <dgm:presLayoutVars>
          <dgm:chMax val="0"/>
          <dgm:bulletEnabled val="1"/>
        </dgm:presLayoutVars>
      </dgm:prSet>
      <dgm:spPr/>
    </dgm:pt>
    <dgm:pt modelId="{B46E88A8-881D-4540-BA59-F96B3920BF2A}" type="pres">
      <dgm:prSet presAssocID="{442E2554-C871-44CD-848C-56B68E7B1061}" presName="negativeSpace" presStyleCnt="0"/>
      <dgm:spPr/>
    </dgm:pt>
    <dgm:pt modelId="{AB8AA5D6-4E5B-4175-9E40-E3C82994CC2C}" type="pres">
      <dgm:prSet presAssocID="{442E2554-C871-44CD-848C-56B68E7B1061}" presName="childText" presStyleLbl="conFgAcc1" presStyleIdx="1" presStyleCnt="5">
        <dgm:presLayoutVars>
          <dgm:bulletEnabled val="1"/>
        </dgm:presLayoutVars>
      </dgm:prSet>
      <dgm:spPr/>
    </dgm:pt>
    <dgm:pt modelId="{E2DABD1B-184F-4578-89F0-0D38C22CD4EC}" type="pres">
      <dgm:prSet presAssocID="{20E95967-F523-437D-80CC-C6CF7FA6692A}" presName="spaceBetweenRectangles" presStyleCnt="0"/>
      <dgm:spPr/>
    </dgm:pt>
    <dgm:pt modelId="{5B0436ED-1C58-4CEE-B336-F43D0D760E23}" type="pres">
      <dgm:prSet presAssocID="{D2D0489C-F02B-4251-BA03-F65D8E380DE1}" presName="parentLin" presStyleCnt="0"/>
      <dgm:spPr/>
    </dgm:pt>
    <dgm:pt modelId="{66E74AE3-DEDF-46B2-9A9F-8B8157B40434}" type="pres">
      <dgm:prSet presAssocID="{D2D0489C-F02B-4251-BA03-F65D8E380DE1}" presName="parentLeftMargin" presStyleLbl="node1" presStyleIdx="1" presStyleCnt="5"/>
      <dgm:spPr/>
    </dgm:pt>
    <dgm:pt modelId="{7D8FB9C7-643E-4CEA-93C6-AE13367E68C8}" type="pres">
      <dgm:prSet presAssocID="{D2D0489C-F02B-4251-BA03-F65D8E380DE1}" presName="parentText" presStyleLbl="node1" presStyleIdx="2" presStyleCnt="5">
        <dgm:presLayoutVars>
          <dgm:chMax val="0"/>
          <dgm:bulletEnabled val="1"/>
        </dgm:presLayoutVars>
      </dgm:prSet>
      <dgm:spPr/>
    </dgm:pt>
    <dgm:pt modelId="{70EDD4E4-C289-4E7F-9ABF-44AEF4389216}" type="pres">
      <dgm:prSet presAssocID="{D2D0489C-F02B-4251-BA03-F65D8E380DE1}" presName="negativeSpace" presStyleCnt="0"/>
      <dgm:spPr/>
    </dgm:pt>
    <dgm:pt modelId="{D5761A29-4663-4265-8CDC-C8522F5BFF60}" type="pres">
      <dgm:prSet presAssocID="{D2D0489C-F02B-4251-BA03-F65D8E380DE1}" presName="childText" presStyleLbl="conFgAcc1" presStyleIdx="2" presStyleCnt="5">
        <dgm:presLayoutVars>
          <dgm:bulletEnabled val="1"/>
        </dgm:presLayoutVars>
      </dgm:prSet>
      <dgm:spPr/>
    </dgm:pt>
    <dgm:pt modelId="{BFCABA86-8606-49C2-AF60-64C67455B132}" type="pres">
      <dgm:prSet presAssocID="{F92C77EC-A79E-4552-B95D-CE26CF95ADAD}" presName="spaceBetweenRectangles" presStyleCnt="0"/>
      <dgm:spPr/>
    </dgm:pt>
    <dgm:pt modelId="{1A4C98B5-14DE-432B-A616-A8FD6AA933E2}" type="pres">
      <dgm:prSet presAssocID="{F23AFFFD-FE40-4C99-B6FB-20B558F19015}" presName="parentLin" presStyleCnt="0"/>
      <dgm:spPr/>
    </dgm:pt>
    <dgm:pt modelId="{A37E501E-0890-46F9-9675-3AD49BE83E8A}" type="pres">
      <dgm:prSet presAssocID="{F23AFFFD-FE40-4C99-B6FB-20B558F19015}" presName="parentLeftMargin" presStyleLbl="node1" presStyleIdx="2" presStyleCnt="5"/>
      <dgm:spPr/>
    </dgm:pt>
    <dgm:pt modelId="{0D2D1D63-7D7E-4450-85EC-62CE53A77421}" type="pres">
      <dgm:prSet presAssocID="{F23AFFFD-FE40-4C99-B6FB-20B558F19015}" presName="parentText" presStyleLbl="node1" presStyleIdx="3" presStyleCnt="5">
        <dgm:presLayoutVars>
          <dgm:chMax val="0"/>
          <dgm:bulletEnabled val="1"/>
        </dgm:presLayoutVars>
      </dgm:prSet>
      <dgm:spPr/>
    </dgm:pt>
    <dgm:pt modelId="{057C57AA-6513-4B48-ADEE-99E55463CB5F}" type="pres">
      <dgm:prSet presAssocID="{F23AFFFD-FE40-4C99-B6FB-20B558F19015}" presName="negativeSpace" presStyleCnt="0"/>
      <dgm:spPr/>
    </dgm:pt>
    <dgm:pt modelId="{F9C34766-E7C4-4D58-851F-5E0E2C413C7E}" type="pres">
      <dgm:prSet presAssocID="{F23AFFFD-FE40-4C99-B6FB-20B558F19015}" presName="childText" presStyleLbl="conFgAcc1" presStyleIdx="3" presStyleCnt="5">
        <dgm:presLayoutVars>
          <dgm:bulletEnabled val="1"/>
        </dgm:presLayoutVars>
      </dgm:prSet>
      <dgm:spPr/>
    </dgm:pt>
    <dgm:pt modelId="{DAA331D6-C1C5-4305-9A0A-BBD55173F0E6}" type="pres">
      <dgm:prSet presAssocID="{18835A00-E65B-4E3F-991A-4E98A8938195}" presName="spaceBetweenRectangles" presStyleCnt="0"/>
      <dgm:spPr/>
    </dgm:pt>
    <dgm:pt modelId="{4685BD31-DF97-476B-917E-4C34E0D3D29C}" type="pres">
      <dgm:prSet presAssocID="{913DF00B-3013-4B94-A043-1CC85EEB4884}" presName="parentLin" presStyleCnt="0"/>
      <dgm:spPr/>
    </dgm:pt>
    <dgm:pt modelId="{CC4E3F2E-3A3D-4E07-B7B3-729530B7B6AF}" type="pres">
      <dgm:prSet presAssocID="{913DF00B-3013-4B94-A043-1CC85EEB4884}" presName="parentLeftMargin" presStyleLbl="node1" presStyleIdx="3" presStyleCnt="5"/>
      <dgm:spPr/>
    </dgm:pt>
    <dgm:pt modelId="{AC7F7A1F-91EF-4BA4-A819-2EF8953725EE}" type="pres">
      <dgm:prSet presAssocID="{913DF00B-3013-4B94-A043-1CC85EEB4884}" presName="parentText" presStyleLbl="node1" presStyleIdx="4" presStyleCnt="5">
        <dgm:presLayoutVars>
          <dgm:chMax val="0"/>
          <dgm:bulletEnabled val="1"/>
        </dgm:presLayoutVars>
      </dgm:prSet>
      <dgm:spPr/>
    </dgm:pt>
    <dgm:pt modelId="{03FD4207-CFD8-4EAD-A3CD-DE79E42C100E}" type="pres">
      <dgm:prSet presAssocID="{913DF00B-3013-4B94-A043-1CC85EEB4884}" presName="negativeSpace" presStyleCnt="0"/>
      <dgm:spPr/>
    </dgm:pt>
    <dgm:pt modelId="{86463D2B-347C-4254-B825-0AD7D62B302F}" type="pres">
      <dgm:prSet presAssocID="{913DF00B-3013-4B94-A043-1CC85EEB4884}" presName="childText" presStyleLbl="conFgAcc1" presStyleIdx="4" presStyleCnt="5">
        <dgm:presLayoutVars>
          <dgm:bulletEnabled val="1"/>
        </dgm:presLayoutVars>
      </dgm:prSet>
      <dgm:spPr/>
    </dgm:pt>
  </dgm:ptLst>
  <dgm:cxnLst>
    <dgm:cxn modelId="{2B6B2218-2EB6-4067-8E3F-54C4F350D0E5}" type="presOf" srcId="{F23AFFFD-FE40-4C99-B6FB-20B558F19015}" destId="{A37E501E-0890-46F9-9675-3AD49BE83E8A}" srcOrd="0" destOrd="0" presId="urn:microsoft.com/office/officeart/2005/8/layout/list1"/>
    <dgm:cxn modelId="{BF72E424-A9A7-4811-B3FC-0AB030F29351}" type="presOf" srcId="{A9862599-CF23-45AD-9086-1A49CB5C0FC0}" destId="{032B0DDD-6B84-40DD-9918-6C7E0098CBA8}" srcOrd="0" destOrd="0" presId="urn:microsoft.com/office/officeart/2005/8/layout/list1"/>
    <dgm:cxn modelId="{54EEE03F-8DBE-45F3-8DC7-C3A520E43F1E}" srcId="{699CB980-26DE-4F15-B7BA-6E95199F1CA8}" destId="{442E2554-C871-44CD-848C-56B68E7B1061}" srcOrd="1" destOrd="0" parTransId="{2C270AA1-B6EC-4591-ADD4-52DB6E88F45F}" sibTransId="{20E95967-F523-437D-80CC-C6CF7FA6692A}"/>
    <dgm:cxn modelId="{A8641847-7A5B-489F-A96B-259F663D057A}" type="presOf" srcId="{D2D0489C-F02B-4251-BA03-F65D8E380DE1}" destId="{7D8FB9C7-643E-4CEA-93C6-AE13367E68C8}" srcOrd="1" destOrd="0" presId="urn:microsoft.com/office/officeart/2005/8/layout/list1"/>
    <dgm:cxn modelId="{FD728655-55B7-4CB3-A399-4EC7B15B51EF}" srcId="{699CB980-26DE-4F15-B7BA-6E95199F1CA8}" destId="{913DF00B-3013-4B94-A043-1CC85EEB4884}" srcOrd="4" destOrd="0" parTransId="{C438CDB8-B8C6-41EA-B1A4-E1D2A0FB3A44}" sibTransId="{E2C4C7C9-4CBC-4EAC-8E9F-910562397908}"/>
    <dgm:cxn modelId="{BF0E4A78-3917-4975-AF21-CE9CF571DDE8}" srcId="{699CB980-26DE-4F15-B7BA-6E95199F1CA8}" destId="{F23AFFFD-FE40-4C99-B6FB-20B558F19015}" srcOrd="3" destOrd="0" parTransId="{998051AF-25E1-497D-89B5-6B620E421E07}" sibTransId="{18835A00-E65B-4E3F-991A-4E98A8938195}"/>
    <dgm:cxn modelId="{F6DD7D84-B6C0-4FBB-A1C3-366C8AAEC8C0}" type="presOf" srcId="{442E2554-C871-44CD-848C-56B68E7B1061}" destId="{6E6DE675-FD53-4F43-88DF-9918E9CDBC21}" srcOrd="0" destOrd="0" presId="urn:microsoft.com/office/officeart/2005/8/layout/list1"/>
    <dgm:cxn modelId="{4E40F29B-3E0A-4928-9785-DB66A2E7D293}" type="presOf" srcId="{D2D0489C-F02B-4251-BA03-F65D8E380DE1}" destId="{66E74AE3-DEDF-46B2-9A9F-8B8157B40434}" srcOrd="0" destOrd="0" presId="urn:microsoft.com/office/officeart/2005/8/layout/list1"/>
    <dgm:cxn modelId="{EFC630B8-75B1-4D01-ACBD-95FBEE568499}" type="presOf" srcId="{F23AFFFD-FE40-4C99-B6FB-20B558F19015}" destId="{0D2D1D63-7D7E-4450-85EC-62CE53A77421}" srcOrd="1" destOrd="0" presId="urn:microsoft.com/office/officeart/2005/8/layout/list1"/>
    <dgm:cxn modelId="{4CD748B8-FE5A-4AC4-B1DE-DEB67EA8FD39}" srcId="{699CB980-26DE-4F15-B7BA-6E95199F1CA8}" destId="{D2D0489C-F02B-4251-BA03-F65D8E380DE1}" srcOrd="2" destOrd="0" parTransId="{9E871132-4C03-435E-B77A-15A453A5F101}" sibTransId="{F92C77EC-A79E-4552-B95D-CE26CF95ADAD}"/>
    <dgm:cxn modelId="{E1B8EBCC-7046-42A2-AC68-BA9F45726950}" type="presOf" srcId="{913DF00B-3013-4B94-A043-1CC85EEB4884}" destId="{CC4E3F2E-3A3D-4E07-B7B3-729530B7B6AF}" srcOrd="0" destOrd="0" presId="urn:microsoft.com/office/officeart/2005/8/layout/list1"/>
    <dgm:cxn modelId="{5E4873D9-2ABB-4919-A3AE-24251AFFAF8B}" type="presOf" srcId="{913DF00B-3013-4B94-A043-1CC85EEB4884}" destId="{AC7F7A1F-91EF-4BA4-A819-2EF8953725EE}" srcOrd="1" destOrd="0" presId="urn:microsoft.com/office/officeart/2005/8/layout/list1"/>
    <dgm:cxn modelId="{6F97F3DD-1A31-41BE-8F31-3E85425F01A3}" srcId="{699CB980-26DE-4F15-B7BA-6E95199F1CA8}" destId="{A9862599-CF23-45AD-9086-1A49CB5C0FC0}" srcOrd="0" destOrd="0" parTransId="{3568A2D8-EC5A-4A63-AE43-612AEE1DD477}" sibTransId="{69455905-3E7C-4209-AC04-78177BF0DBCF}"/>
    <dgm:cxn modelId="{B06C23E1-E47B-4FFD-BB39-51F8DE6051EA}" type="presOf" srcId="{442E2554-C871-44CD-848C-56B68E7B1061}" destId="{019835E6-3947-4BDC-AE7A-D0531614E660}" srcOrd="1" destOrd="0" presId="urn:microsoft.com/office/officeart/2005/8/layout/list1"/>
    <dgm:cxn modelId="{592DE2E2-F879-4F8C-89F9-B802042DA294}" type="presOf" srcId="{699CB980-26DE-4F15-B7BA-6E95199F1CA8}" destId="{6514ADA0-4D17-4017-A136-03A1C5360537}" srcOrd="0" destOrd="0" presId="urn:microsoft.com/office/officeart/2005/8/layout/list1"/>
    <dgm:cxn modelId="{815597FA-FC4B-48C4-AAEC-8707B7648A54}" type="presOf" srcId="{A9862599-CF23-45AD-9086-1A49CB5C0FC0}" destId="{9425102B-0127-4E29-8AAD-5C9993D0C5FC}" srcOrd="1" destOrd="0" presId="urn:microsoft.com/office/officeart/2005/8/layout/list1"/>
    <dgm:cxn modelId="{1F05F9BB-0660-4AF1-84B7-00C4512FB751}" type="presParOf" srcId="{6514ADA0-4D17-4017-A136-03A1C5360537}" destId="{15A9CC25-2311-4036-8DC9-840DCD9F71E1}" srcOrd="0" destOrd="0" presId="urn:microsoft.com/office/officeart/2005/8/layout/list1"/>
    <dgm:cxn modelId="{BD0A9559-70AA-40C6-883C-3B8BA1A318C2}" type="presParOf" srcId="{15A9CC25-2311-4036-8DC9-840DCD9F71E1}" destId="{032B0DDD-6B84-40DD-9918-6C7E0098CBA8}" srcOrd="0" destOrd="0" presId="urn:microsoft.com/office/officeart/2005/8/layout/list1"/>
    <dgm:cxn modelId="{FD91BFA8-E57E-4538-ABD7-BFDA4D63D09E}" type="presParOf" srcId="{15A9CC25-2311-4036-8DC9-840DCD9F71E1}" destId="{9425102B-0127-4E29-8AAD-5C9993D0C5FC}" srcOrd="1" destOrd="0" presId="urn:microsoft.com/office/officeart/2005/8/layout/list1"/>
    <dgm:cxn modelId="{8A57A85A-22AA-430C-BC1B-B888A85A3F23}" type="presParOf" srcId="{6514ADA0-4D17-4017-A136-03A1C5360537}" destId="{F1C45CA3-5F2D-4D40-B103-91B797E96722}" srcOrd="1" destOrd="0" presId="urn:microsoft.com/office/officeart/2005/8/layout/list1"/>
    <dgm:cxn modelId="{78886B20-78D8-4D7B-BBC7-62E9D73EF726}" type="presParOf" srcId="{6514ADA0-4D17-4017-A136-03A1C5360537}" destId="{97AD9F0E-E603-4EF0-AF0C-B20C81F873F2}" srcOrd="2" destOrd="0" presId="urn:microsoft.com/office/officeart/2005/8/layout/list1"/>
    <dgm:cxn modelId="{48A8289B-8778-4EA1-B15E-A5B2659EEDB7}" type="presParOf" srcId="{6514ADA0-4D17-4017-A136-03A1C5360537}" destId="{F50A1261-E0A9-4477-A051-2C6E3BCAFA8F}" srcOrd="3" destOrd="0" presId="urn:microsoft.com/office/officeart/2005/8/layout/list1"/>
    <dgm:cxn modelId="{C0970839-2BA8-4D41-90D8-313E61E43FE2}" type="presParOf" srcId="{6514ADA0-4D17-4017-A136-03A1C5360537}" destId="{8AC883F9-B33C-4348-A864-6555AE9119B8}" srcOrd="4" destOrd="0" presId="urn:microsoft.com/office/officeart/2005/8/layout/list1"/>
    <dgm:cxn modelId="{19293381-2483-4F01-A680-A0B54DBF95EE}" type="presParOf" srcId="{8AC883F9-B33C-4348-A864-6555AE9119B8}" destId="{6E6DE675-FD53-4F43-88DF-9918E9CDBC21}" srcOrd="0" destOrd="0" presId="urn:microsoft.com/office/officeart/2005/8/layout/list1"/>
    <dgm:cxn modelId="{6217E5BE-7518-4496-8FAD-EBF2F262AF41}" type="presParOf" srcId="{8AC883F9-B33C-4348-A864-6555AE9119B8}" destId="{019835E6-3947-4BDC-AE7A-D0531614E660}" srcOrd="1" destOrd="0" presId="urn:microsoft.com/office/officeart/2005/8/layout/list1"/>
    <dgm:cxn modelId="{4B742179-5928-444C-9DBF-37614F8D07BD}" type="presParOf" srcId="{6514ADA0-4D17-4017-A136-03A1C5360537}" destId="{B46E88A8-881D-4540-BA59-F96B3920BF2A}" srcOrd="5" destOrd="0" presId="urn:microsoft.com/office/officeart/2005/8/layout/list1"/>
    <dgm:cxn modelId="{C1FF548B-9C9F-492D-8ACB-46AE58B86BB3}" type="presParOf" srcId="{6514ADA0-4D17-4017-A136-03A1C5360537}" destId="{AB8AA5D6-4E5B-4175-9E40-E3C82994CC2C}" srcOrd="6" destOrd="0" presId="urn:microsoft.com/office/officeart/2005/8/layout/list1"/>
    <dgm:cxn modelId="{806D51F1-D0E2-49ED-A4F2-2BC61D95CD02}" type="presParOf" srcId="{6514ADA0-4D17-4017-A136-03A1C5360537}" destId="{E2DABD1B-184F-4578-89F0-0D38C22CD4EC}" srcOrd="7" destOrd="0" presId="urn:microsoft.com/office/officeart/2005/8/layout/list1"/>
    <dgm:cxn modelId="{B87E2474-0266-46B1-8B74-E3D2012A5DF5}" type="presParOf" srcId="{6514ADA0-4D17-4017-A136-03A1C5360537}" destId="{5B0436ED-1C58-4CEE-B336-F43D0D760E23}" srcOrd="8" destOrd="0" presId="urn:microsoft.com/office/officeart/2005/8/layout/list1"/>
    <dgm:cxn modelId="{20573925-6FBD-4654-B632-08FC38C1203E}" type="presParOf" srcId="{5B0436ED-1C58-4CEE-B336-F43D0D760E23}" destId="{66E74AE3-DEDF-46B2-9A9F-8B8157B40434}" srcOrd="0" destOrd="0" presId="urn:microsoft.com/office/officeart/2005/8/layout/list1"/>
    <dgm:cxn modelId="{DBB41667-F75B-4BE2-91E6-7CE1A268C29B}" type="presParOf" srcId="{5B0436ED-1C58-4CEE-B336-F43D0D760E23}" destId="{7D8FB9C7-643E-4CEA-93C6-AE13367E68C8}" srcOrd="1" destOrd="0" presId="urn:microsoft.com/office/officeart/2005/8/layout/list1"/>
    <dgm:cxn modelId="{73142F0E-4948-4132-9E65-CD654B43FAD7}" type="presParOf" srcId="{6514ADA0-4D17-4017-A136-03A1C5360537}" destId="{70EDD4E4-C289-4E7F-9ABF-44AEF4389216}" srcOrd="9" destOrd="0" presId="urn:microsoft.com/office/officeart/2005/8/layout/list1"/>
    <dgm:cxn modelId="{0790A1CA-B1BD-4722-97F8-3DDC3A32CDBF}" type="presParOf" srcId="{6514ADA0-4D17-4017-A136-03A1C5360537}" destId="{D5761A29-4663-4265-8CDC-C8522F5BFF60}" srcOrd="10" destOrd="0" presId="urn:microsoft.com/office/officeart/2005/8/layout/list1"/>
    <dgm:cxn modelId="{13A021D1-8CD7-413C-983F-0A8E19152668}" type="presParOf" srcId="{6514ADA0-4D17-4017-A136-03A1C5360537}" destId="{BFCABA86-8606-49C2-AF60-64C67455B132}" srcOrd="11" destOrd="0" presId="urn:microsoft.com/office/officeart/2005/8/layout/list1"/>
    <dgm:cxn modelId="{AB0042F7-B048-4AF2-B4C8-D4BBDB350CB1}" type="presParOf" srcId="{6514ADA0-4D17-4017-A136-03A1C5360537}" destId="{1A4C98B5-14DE-432B-A616-A8FD6AA933E2}" srcOrd="12" destOrd="0" presId="urn:microsoft.com/office/officeart/2005/8/layout/list1"/>
    <dgm:cxn modelId="{CA026F9D-1FE8-429B-847A-1635D0B24EA7}" type="presParOf" srcId="{1A4C98B5-14DE-432B-A616-A8FD6AA933E2}" destId="{A37E501E-0890-46F9-9675-3AD49BE83E8A}" srcOrd="0" destOrd="0" presId="urn:microsoft.com/office/officeart/2005/8/layout/list1"/>
    <dgm:cxn modelId="{8155C5C9-48E4-43B4-8D56-D6AB108E8F8E}" type="presParOf" srcId="{1A4C98B5-14DE-432B-A616-A8FD6AA933E2}" destId="{0D2D1D63-7D7E-4450-85EC-62CE53A77421}" srcOrd="1" destOrd="0" presId="urn:microsoft.com/office/officeart/2005/8/layout/list1"/>
    <dgm:cxn modelId="{94BB3D9A-15F7-417A-A376-F5030CAB1BDB}" type="presParOf" srcId="{6514ADA0-4D17-4017-A136-03A1C5360537}" destId="{057C57AA-6513-4B48-ADEE-99E55463CB5F}" srcOrd="13" destOrd="0" presId="urn:microsoft.com/office/officeart/2005/8/layout/list1"/>
    <dgm:cxn modelId="{7725941D-1A3D-4625-A24E-E53693FF6C71}" type="presParOf" srcId="{6514ADA0-4D17-4017-A136-03A1C5360537}" destId="{F9C34766-E7C4-4D58-851F-5E0E2C413C7E}" srcOrd="14" destOrd="0" presId="urn:microsoft.com/office/officeart/2005/8/layout/list1"/>
    <dgm:cxn modelId="{0F65648B-5592-4715-A19D-D0C208CE3D58}" type="presParOf" srcId="{6514ADA0-4D17-4017-A136-03A1C5360537}" destId="{DAA331D6-C1C5-4305-9A0A-BBD55173F0E6}" srcOrd="15" destOrd="0" presId="urn:microsoft.com/office/officeart/2005/8/layout/list1"/>
    <dgm:cxn modelId="{6E3A56F9-F6D2-4950-BF83-632E7BC7F6AE}" type="presParOf" srcId="{6514ADA0-4D17-4017-A136-03A1C5360537}" destId="{4685BD31-DF97-476B-917E-4C34E0D3D29C}" srcOrd="16" destOrd="0" presId="urn:microsoft.com/office/officeart/2005/8/layout/list1"/>
    <dgm:cxn modelId="{F6607045-3A9F-4C1C-8D03-BD7DA53A45CB}" type="presParOf" srcId="{4685BD31-DF97-476B-917E-4C34E0D3D29C}" destId="{CC4E3F2E-3A3D-4E07-B7B3-729530B7B6AF}" srcOrd="0" destOrd="0" presId="urn:microsoft.com/office/officeart/2005/8/layout/list1"/>
    <dgm:cxn modelId="{E5DB119A-4354-4FAD-BF47-E8A9AFD9A83B}" type="presParOf" srcId="{4685BD31-DF97-476B-917E-4C34E0D3D29C}" destId="{AC7F7A1F-91EF-4BA4-A819-2EF8953725EE}" srcOrd="1" destOrd="0" presId="urn:microsoft.com/office/officeart/2005/8/layout/list1"/>
    <dgm:cxn modelId="{7AD8CC31-E60E-4D60-BA73-9419CC14C414}" type="presParOf" srcId="{6514ADA0-4D17-4017-A136-03A1C5360537}" destId="{03FD4207-CFD8-4EAD-A3CD-DE79E42C100E}" srcOrd="17" destOrd="0" presId="urn:microsoft.com/office/officeart/2005/8/layout/list1"/>
    <dgm:cxn modelId="{3144E51F-083D-4003-9A89-9AF6F451E3D1}" type="presParOf" srcId="{6514ADA0-4D17-4017-A136-03A1C5360537}" destId="{86463D2B-347C-4254-B825-0AD7D62B302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327EA-8F40-4F1D-8E35-1CA476FB6CA9}"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EC2CE6B9-5651-468A-8C0B-F1DCB49B4A3C}">
      <dgm:prSet phldrT="[Text]"/>
      <dgm:spPr/>
      <dgm:t>
        <a:bodyPr/>
        <a:lstStyle/>
        <a:p>
          <a:r>
            <a:rPr lang="en-US" dirty="0"/>
            <a:t>Candidate Pool 1</a:t>
          </a:r>
        </a:p>
      </dgm:t>
    </dgm:pt>
    <dgm:pt modelId="{A75DE37B-F634-4327-A750-12662D1D29E0}" type="parTrans" cxnId="{41764E64-AF18-4513-BD4E-EB84ABC8DDDB}">
      <dgm:prSet/>
      <dgm:spPr/>
      <dgm:t>
        <a:bodyPr/>
        <a:lstStyle/>
        <a:p>
          <a:endParaRPr lang="en-US"/>
        </a:p>
      </dgm:t>
    </dgm:pt>
    <dgm:pt modelId="{7CDAD7F9-9118-46B9-8320-C53FA40D2A16}" type="sibTrans" cxnId="{41764E64-AF18-4513-BD4E-EB84ABC8DDDB}">
      <dgm:prSet/>
      <dgm:spPr/>
      <dgm:t>
        <a:bodyPr/>
        <a:lstStyle/>
        <a:p>
          <a:endParaRPr lang="en-US"/>
        </a:p>
      </dgm:t>
    </dgm:pt>
    <dgm:pt modelId="{84A86EE1-1805-4CBF-86EC-5A412D73DEDB}">
      <dgm:prSet phldrT="[Text]"/>
      <dgm:spPr/>
      <dgm:t>
        <a:bodyPr/>
        <a:lstStyle/>
        <a:p>
          <a:r>
            <a:rPr lang="en-US" dirty="0"/>
            <a:t>End to end fiber</a:t>
          </a:r>
        </a:p>
      </dgm:t>
    </dgm:pt>
    <dgm:pt modelId="{D35B066E-1FF5-47E0-896D-F4B0C34008D7}" type="parTrans" cxnId="{FE0BDD5B-82C1-4E73-B272-60341DA6D7A5}">
      <dgm:prSet/>
      <dgm:spPr/>
      <dgm:t>
        <a:bodyPr/>
        <a:lstStyle/>
        <a:p>
          <a:endParaRPr lang="en-US"/>
        </a:p>
      </dgm:t>
    </dgm:pt>
    <dgm:pt modelId="{F612D908-BD5A-4D92-A821-0A1D4140EFF4}" type="sibTrans" cxnId="{FE0BDD5B-82C1-4E73-B272-60341DA6D7A5}">
      <dgm:prSet/>
      <dgm:spPr/>
      <dgm:t>
        <a:bodyPr/>
        <a:lstStyle/>
        <a:p>
          <a:endParaRPr lang="en-US"/>
        </a:p>
      </dgm:t>
    </dgm:pt>
    <dgm:pt modelId="{EC8EA996-A061-460C-AA05-3CA834409C16}">
      <dgm:prSet phldrT="[Text]"/>
      <dgm:spPr/>
      <dgm:t>
        <a:bodyPr/>
        <a:lstStyle/>
        <a:p>
          <a:r>
            <a:rPr lang="en-US" dirty="0"/>
            <a:t>At least 80% unserved locations</a:t>
          </a:r>
        </a:p>
      </dgm:t>
    </dgm:pt>
    <dgm:pt modelId="{8248CA1D-F7AA-45EB-9AC0-25AC485E4976}" type="parTrans" cxnId="{BF7BE545-EAC9-4F24-B3BB-9F4A21D87812}">
      <dgm:prSet/>
      <dgm:spPr/>
      <dgm:t>
        <a:bodyPr/>
        <a:lstStyle/>
        <a:p>
          <a:endParaRPr lang="en-US"/>
        </a:p>
      </dgm:t>
    </dgm:pt>
    <dgm:pt modelId="{499E046B-B1DC-489E-A916-06969C2F3F38}" type="sibTrans" cxnId="{BF7BE545-EAC9-4F24-B3BB-9F4A21D87812}">
      <dgm:prSet/>
      <dgm:spPr/>
      <dgm:t>
        <a:bodyPr/>
        <a:lstStyle/>
        <a:p>
          <a:endParaRPr lang="en-US"/>
        </a:p>
      </dgm:t>
    </dgm:pt>
    <dgm:pt modelId="{3B53910E-F0B3-443C-B05B-0560D04A905B}">
      <dgm:prSet phldrT="[Text]"/>
      <dgm:spPr/>
      <dgm:t>
        <a:bodyPr/>
        <a:lstStyle/>
        <a:p>
          <a:r>
            <a:rPr lang="en-US" dirty="0"/>
            <a:t>Submitted within first 3-week window</a:t>
          </a:r>
        </a:p>
      </dgm:t>
    </dgm:pt>
    <dgm:pt modelId="{788DC7AF-FB5F-4D3E-A1D5-BF67064EFA1D}" type="parTrans" cxnId="{7E1A7D24-C19C-48CE-8F36-D850D6795299}">
      <dgm:prSet/>
      <dgm:spPr/>
      <dgm:t>
        <a:bodyPr/>
        <a:lstStyle/>
        <a:p>
          <a:endParaRPr lang="en-US"/>
        </a:p>
      </dgm:t>
    </dgm:pt>
    <dgm:pt modelId="{50D9B044-CACE-4A99-892B-09A67F16CF29}" type="sibTrans" cxnId="{7E1A7D24-C19C-48CE-8F36-D850D6795299}">
      <dgm:prSet/>
      <dgm:spPr/>
      <dgm:t>
        <a:bodyPr/>
        <a:lstStyle/>
        <a:p>
          <a:endParaRPr lang="en-US"/>
        </a:p>
      </dgm:t>
    </dgm:pt>
    <dgm:pt modelId="{ABCA88BB-249F-4D4D-B288-2530851C53FD}">
      <dgm:prSet phldrT="[Text]"/>
      <dgm:spPr/>
      <dgm:t>
        <a:bodyPr/>
        <a:lstStyle/>
        <a:p>
          <a:pPr>
            <a:buFont typeface="Arial" panose="020B0604020202020204" pitchFamily="34" charset="0"/>
            <a:buChar char="•"/>
          </a:pPr>
          <a:r>
            <a:rPr lang="en-US" dirty="0"/>
            <a:t>Cost below EHCPLT</a:t>
          </a:r>
        </a:p>
      </dgm:t>
    </dgm:pt>
    <dgm:pt modelId="{04B2557C-3194-4AA1-A860-5F435C87D37C}" type="parTrans" cxnId="{2A7B41D0-7699-41E3-A556-FAB866048608}">
      <dgm:prSet/>
      <dgm:spPr/>
      <dgm:t>
        <a:bodyPr/>
        <a:lstStyle/>
        <a:p>
          <a:endParaRPr lang="en-US"/>
        </a:p>
      </dgm:t>
    </dgm:pt>
    <dgm:pt modelId="{39212F3E-0386-48BF-B6A2-029A32C5FD75}" type="sibTrans" cxnId="{2A7B41D0-7699-41E3-A556-FAB866048608}">
      <dgm:prSet/>
      <dgm:spPr/>
      <dgm:t>
        <a:bodyPr/>
        <a:lstStyle/>
        <a:p>
          <a:endParaRPr lang="en-US"/>
        </a:p>
      </dgm:t>
    </dgm:pt>
    <dgm:pt modelId="{04447062-1491-4FEE-A9E5-0DA7B2119134}" type="pres">
      <dgm:prSet presAssocID="{AAD327EA-8F40-4F1D-8E35-1CA476FB6CA9}" presName="Name0" presStyleCnt="0">
        <dgm:presLayoutVars>
          <dgm:chPref val="1"/>
          <dgm:dir/>
          <dgm:animOne val="branch"/>
          <dgm:animLvl val="lvl"/>
          <dgm:resizeHandles val="exact"/>
        </dgm:presLayoutVars>
      </dgm:prSet>
      <dgm:spPr/>
    </dgm:pt>
    <dgm:pt modelId="{523CC070-242B-42BF-9C24-72AC6E294547}" type="pres">
      <dgm:prSet presAssocID="{EC2CE6B9-5651-468A-8C0B-F1DCB49B4A3C}" presName="root1" presStyleCnt="0"/>
      <dgm:spPr/>
    </dgm:pt>
    <dgm:pt modelId="{614986FE-E3D3-457B-B9BD-7522FC99909C}" type="pres">
      <dgm:prSet presAssocID="{EC2CE6B9-5651-468A-8C0B-F1DCB49B4A3C}" presName="LevelOneTextNode" presStyleLbl="node0" presStyleIdx="0" presStyleCnt="1">
        <dgm:presLayoutVars>
          <dgm:chPref val="3"/>
        </dgm:presLayoutVars>
      </dgm:prSet>
      <dgm:spPr/>
    </dgm:pt>
    <dgm:pt modelId="{19AE1213-819E-4B04-AC37-20769B47B9A2}" type="pres">
      <dgm:prSet presAssocID="{EC2CE6B9-5651-468A-8C0B-F1DCB49B4A3C}" presName="level2hierChild" presStyleCnt="0"/>
      <dgm:spPr/>
    </dgm:pt>
    <dgm:pt modelId="{01C24014-E499-4BB4-A2BC-2A485812E6A1}" type="pres">
      <dgm:prSet presAssocID="{D35B066E-1FF5-47E0-896D-F4B0C34008D7}" presName="conn2-1" presStyleLbl="parChTrans1D2" presStyleIdx="0" presStyleCnt="4"/>
      <dgm:spPr/>
    </dgm:pt>
    <dgm:pt modelId="{D0988CFB-9A20-4717-8D5A-D3E6F2C44B50}" type="pres">
      <dgm:prSet presAssocID="{D35B066E-1FF5-47E0-896D-F4B0C34008D7}" presName="connTx" presStyleLbl="parChTrans1D2" presStyleIdx="0" presStyleCnt="4"/>
      <dgm:spPr/>
    </dgm:pt>
    <dgm:pt modelId="{45D23813-51D9-4F1F-B64F-EFE5E1E2F86F}" type="pres">
      <dgm:prSet presAssocID="{84A86EE1-1805-4CBF-86EC-5A412D73DEDB}" presName="root2" presStyleCnt="0"/>
      <dgm:spPr/>
    </dgm:pt>
    <dgm:pt modelId="{50C014B7-360A-4FA6-A7FB-B061B425AD96}" type="pres">
      <dgm:prSet presAssocID="{84A86EE1-1805-4CBF-86EC-5A412D73DEDB}" presName="LevelTwoTextNode" presStyleLbl="node2" presStyleIdx="0" presStyleCnt="4">
        <dgm:presLayoutVars>
          <dgm:chPref val="3"/>
        </dgm:presLayoutVars>
      </dgm:prSet>
      <dgm:spPr/>
    </dgm:pt>
    <dgm:pt modelId="{B5D88C99-B992-4DA9-B1C3-CAF6EA3026E7}" type="pres">
      <dgm:prSet presAssocID="{84A86EE1-1805-4CBF-86EC-5A412D73DEDB}" presName="level3hierChild" presStyleCnt="0"/>
      <dgm:spPr/>
    </dgm:pt>
    <dgm:pt modelId="{F0F5D1AF-9190-4E18-B281-3325566ABBB6}" type="pres">
      <dgm:prSet presAssocID="{8248CA1D-F7AA-45EB-9AC0-25AC485E4976}" presName="conn2-1" presStyleLbl="parChTrans1D2" presStyleIdx="1" presStyleCnt="4"/>
      <dgm:spPr/>
    </dgm:pt>
    <dgm:pt modelId="{3B08C04E-43EE-4BCF-A000-D166F3B9C9EC}" type="pres">
      <dgm:prSet presAssocID="{8248CA1D-F7AA-45EB-9AC0-25AC485E4976}" presName="connTx" presStyleLbl="parChTrans1D2" presStyleIdx="1" presStyleCnt="4"/>
      <dgm:spPr/>
    </dgm:pt>
    <dgm:pt modelId="{758627E2-9C64-46CD-98DF-5775D38C3AE3}" type="pres">
      <dgm:prSet presAssocID="{EC8EA996-A061-460C-AA05-3CA834409C16}" presName="root2" presStyleCnt="0"/>
      <dgm:spPr/>
    </dgm:pt>
    <dgm:pt modelId="{FC9AAF7B-4613-4C33-B2F3-123C721B1619}" type="pres">
      <dgm:prSet presAssocID="{EC8EA996-A061-460C-AA05-3CA834409C16}" presName="LevelTwoTextNode" presStyleLbl="node2" presStyleIdx="1" presStyleCnt="4">
        <dgm:presLayoutVars>
          <dgm:chPref val="3"/>
        </dgm:presLayoutVars>
      </dgm:prSet>
      <dgm:spPr/>
    </dgm:pt>
    <dgm:pt modelId="{3C707B7B-5306-4191-98B8-9B3C20A421E9}" type="pres">
      <dgm:prSet presAssocID="{EC8EA996-A061-460C-AA05-3CA834409C16}" presName="level3hierChild" presStyleCnt="0"/>
      <dgm:spPr/>
    </dgm:pt>
    <dgm:pt modelId="{71AB118A-5C54-4A8B-A53C-ADB5ECE3A425}" type="pres">
      <dgm:prSet presAssocID="{04B2557C-3194-4AA1-A860-5F435C87D37C}" presName="conn2-1" presStyleLbl="parChTrans1D2" presStyleIdx="2" presStyleCnt="4"/>
      <dgm:spPr/>
    </dgm:pt>
    <dgm:pt modelId="{EDF77576-86EB-417A-8ACB-105229E2B249}" type="pres">
      <dgm:prSet presAssocID="{04B2557C-3194-4AA1-A860-5F435C87D37C}" presName="connTx" presStyleLbl="parChTrans1D2" presStyleIdx="2" presStyleCnt="4"/>
      <dgm:spPr/>
    </dgm:pt>
    <dgm:pt modelId="{8102B568-2C74-4C87-90CD-BE96FFD6A6D9}" type="pres">
      <dgm:prSet presAssocID="{ABCA88BB-249F-4D4D-B288-2530851C53FD}" presName="root2" presStyleCnt="0"/>
      <dgm:spPr/>
    </dgm:pt>
    <dgm:pt modelId="{9193CD3B-0A1E-4C98-90B2-E68F75CB026F}" type="pres">
      <dgm:prSet presAssocID="{ABCA88BB-249F-4D4D-B288-2530851C53FD}" presName="LevelTwoTextNode" presStyleLbl="node2" presStyleIdx="2" presStyleCnt="4">
        <dgm:presLayoutVars>
          <dgm:chPref val="3"/>
        </dgm:presLayoutVars>
      </dgm:prSet>
      <dgm:spPr/>
    </dgm:pt>
    <dgm:pt modelId="{F74F7D44-A53B-465C-9EC8-9B95C0870E92}" type="pres">
      <dgm:prSet presAssocID="{ABCA88BB-249F-4D4D-B288-2530851C53FD}" presName="level3hierChild" presStyleCnt="0"/>
      <dgm:spPr/>
    </dgm:pt>
    <dgm:pt modelId="{6AB3BECF-8BD2-44D5-8E7B-40DA55084801}" type="pres">
      <dgm:prSet presAssocID="{788DC7AF-FB5F-4D3E-A1D5-BF67064EFA1D}" presName="conn2-1" presStyleLbl="parChTrans1D2" presStyleIdx="3" presStyleCnt="4"/>
      <dgm:spPr/>
    </dgm:pt>
    <dgm:pt modelId="{EE802D31-911F-42F8-9038-CF5A4F7DE4CB}" type="pres">
      <dgm:prSet presAssocID="{788DC7AF-FB5F-4D3E-A1D5-BF67064EFA1D}" presName="connTx" presStyleLbl="parChTrans1D2" presStyleIdx="3" presStyleCnt="4"/>
      <dgm:spPr/>
    </dgm:pt>
    <dgm:pt modelId="{C4E64B5D-9CA4-4B9E-BF79-3A4D526CBF7E}" type="pres">
      <dgm:prSet presAssocID="{3B53910E-F0B3-443C-B05B-0560D04A905B}" presName="root2" presStyleCnt="0"/>
      <dgm:spPr/>
    </dgm:pt>
    <dgm:pt modelId="{C75C74C8-8B5B-4933-A388-8657897F3378}" type="pres">
      <dgm:prSet presAssocID="{3B53910E-F0B3-443C-B05B-0560D04A905B}" presName="LevelTwoTextNode" presStyleLbl="node2" presStyleIdx="3" presStyleCnt="4">
        <dgm:presLayoutVars>
          <dgm:chPref val="3"/>
        </dgm:presLayoutVars>
      </dgm:prSet>
      <dgm:spPr/>
    </dgm:pt>
    <dgm:pt modelId="{82B23291-7394-445D-B234-BF2AB8967FC1}" type="pres">
      <dgm:prSet presAssocID="{3B53910E-F0B3-443C-B05B-0560D04A905B}" presName="level3hierChild" presStyleCnt="0"/>
      <dgm:spPr/>
    </dgm:pt>
  </dgm:ptLst>
  <dgm:cxnLst>
    <dgm:cxn modelId="{5D6FA302-64C0-4D9E-8757-7363FA0E3FD7}" type="presOf" srcId="{3B53910E-F0B3-443C-B05B-0560D04A905B}" destId="{C75C74C8-8B5B-4933-A388-8657897F3378}" srcOrd="0" destOrd="0" presId="urn:microsoft.com/office/officeart/2008/layout/HorizontalMultiLevelHierarchy"/>
    <dgm:cxn modelId="{5EBFA021-3E96-45EB-BAD4-C88DB3015531}" type="presOf" srcId="{D35B066E-1FF5-47E0-896D-F4B0C34008D7}" destId="{01C24014-E499-4BB4-A2BC-2A485812E6A1}" srcOrd="0" destOrd="0" presId="urn:microsoft.com/office/officeart/2008/layout/HorizontalMultiLevelHierarchy"/>
    <dgm:cxn modelId="{7E1A7D24-C19C-48CE-8F36-D850D6795299}" srcId="{EC2CE6B9-5651-468A-8C0B-F1DCB49B4A3C}" destId="{3B53910E-F0B3-443C-B05B-0560D04A905B}" srcOrd="3" destOrd="0" parTransId="{788DC7AF-FB5F-4D3E-A1D5-BF67064EFA1D}" sibTransId="{50D9B044-CACE-4A99-892B-09A67F16CF29}"/>
    <dgm:cxn modelId="{CD3CE225-7586-4812-8989-D4EE9663107D}" type="presOf" srcId="{D35B066E-1FF5-47E0-896D-F4B0C34008D7}" destId="{D0988CFB-9A20-4717-8D5A-D3E6F2C44B50}" srcOrd="1" destOrd="0" presId="urn:microsoft.com/office/officeart/2008/layout/HorizontalMultiLevelHierarchy"/>
    <dgm:cxn modelId="{DDF53E27-EDAC-4117-8A06-BF55CB7F9380}" type="presOf" srcId="{04B2557C-3194-4AA1-A860-5F435C87D37C}" destId="{EDF77576-86EB-417A-8ACB-105229E2B249}" srcOrd="1" destOrd="0" presId="urn:microsoft.com/office/officeart/2008/layout/HorizontalMultiLevelHierarchy"/>
    <dgm:cxn modelId="{8C7DD227-DB3A-4772-8645-335CA9499366}" type="presOf" srcId="{8248CA1D-F7AA-45EB-9AC0-25AC485E4976}" destId="{3B08C04E-43EE-4BCF-A000-D166F3B9C9EC}" srcOrd="1" destOrd="0" presId="urn:microsoft.com/office/officeart/2008/layout/HorizontalMultiLevelHierarchy"/>
    <dgm:cxn modelId="{FE0BDD5B-82C1-4E73-B272-60341DA6D7A5}" srcId="{EC2CE6B9-5651-468A-8C0B-F1DCB49B4A3C}" destId="{84A86EE1-1805-4CBF-86EC-5A412D73DEDB}" srcOrd="0" destOrd="0" parTransId="{D35B066E-1FF5-47E0-896D-F4B0C34008D7}" sibTransId="{F612D908-BD5A-4D92-A821-0A1D4140EFF4}"/>
    <dgm:cxn modelId="{41764E64-AF18-4513-BD4E-EB84ABC8DDDB}" srcId="{AAD327EA-8F40-4F1D-8E35-1CA476FB6CA9}" destId="{EC2CE6B9-5651-468A-8C0B-F1DCB49B4A3C}" srcOrd="0" destOrd="0" parTransId="{A75DE37B-F634-4327-A750-12662D1D29E0}" sibTransId="{7CDAD7F9-9118-46B9-8320-C53FA40D2A16}"/>
    <dgm:cxn modelId="{BF7BE545-EAC9-4F24-B3BB-9F4A21D87812}" srcId="{EC2CE6B9-5651-468A-8C0B-F1DCB49B4A3C}" destId="{EC8EA996-A061-460C-AA05-3CA834409C16}" srcOrd="1" destOrd="0" parTransId="{8248CA1D-F7AA-45EB-9AC0-25AC485E4976}" sibTransId="{499E046B-B1DC-489E-A916-06969C2F3F38}"/>
    <dgm:cxn modelId="{DBE26689-313E-4F47-A2E5-91BDD91A13A6}" type="presOf" srcId="{AAD327EA-8F40-4F1D-8E35-1CA476FB6CA9}" destId="{04447062-1491-4FEE-A9E5-0DA7B2119134}" srcOrd="0" destOrd="0" presId="urn:microsoft.com/office/officeart/2008/layout/HorizontalMultiLevelHierarchy"/>
    <dgm:cxn modelId="{D8A030A4-B082-4AC9-91ED-FFF17A0A8215}" type="presOf" srcId="{EC8EA996-A061-460C-AA05-3CA834409C16}" destId="{FC9AAF7B-4613-4C33-B2F3-123C721B1619}" srcOrd="0" destOrd="0" presId="urn:microsoft.com/office/officeart/2008/layout/HorizontalMultiLevelHierarchy"/>
    <dgm:cxn modelId="{C3BD02B0-B461-4701-814B-8D6B8528A5F1}" type="presOf" srcId="{788DC7AF-FB5F-4D3E-A1D5-BF67064EFA1D}" destId="{6AB3BECF-8BD2-44D5-8E7B-40DA55084801}" srcOrd="0" destOrd="0" presId="urn:microsoft.com/office/officeart/2008/layout/HorizontalMultiLevelHierarchy"/>
    <dgm:cxn modelId="{620B26C7-4071-4423-9EFD-78E249D9E694}" type="presOf" srcId="{8248CA1D-F7AA-45EB-9AC0-25AC485E4976}" destId="{F0F5D1AF-9190-4E18-B281-3325566ABBB6}" srcOrd="0" destOrd="0" presId="urn:microsoft.com/office/officeart/2008/layout/HorizontalMultiLevelHierarchy"/>
    <dgm:cxn modelId="{2A7B41D0-7699-41E3-A556-FAB866048608}" srcId="{EC2CE6B9-5651-468A-8C0B-F1DCB49B4A3C}" destId="{ABCA88BB-249F-4D4D-B288-2530851C53FD}" srcOrd="2" destOrd="0" parTransId="{04B2557C-3194-4AA1-A860-5F435C87D37C}" sibTransId="{39212F3E-0386-48BF-B6A2-029A32C5FD75}"/>
    <dgm:cxn modelId="{E2956CD0-EC55-4253-BD48-409FEA279B42}" type="presOf" srcId="{788DC7AF-FB5F-4D3E-A1D5-BF67064EFA1D}" destId="{EE802D31-911F-42F8-9038-CF5A4F7DE4CB}" srcOrd="1" destOrd="0" presId="urn:microsoft.com/office/officeart/2008/layout/HorizontalMultiLevelHierarchy"/>
    <dgm:cxn modelId="{225F47E0-BCE1-45F5-BC30-E987A70F4720}" type="presOf" srcId="{84A86EE1-1805-4CBF-86EC-5A412D73DEDB}" destId="{50C014B7-360A-4FA6-A7FB-B061B425AD96}" srcOrd="0" destOrd="0" presId="urn:microsoft.com/office/officeart/2008/layout/HorizontalMultiLevelHierarchy"/>
    <dgm:cxn modelId="{354778E7-0929-4A95-81F4-910E7123AD49}" type="presOf" srcId="{ABCA88BB-249F-4D4D-B288-2530851C53FD}" destId="{9193CD3B-0A1E-4C98-90B2-E68F75CB026F}" srcOrd="0" destOrd="0" presId="urn:microsoft.com/office/officeart/2008/layout/HorizontalMultiLevelHierarchy"/>
    <dgm:cxn modelId="{11AF5BEA-7917-4D75-9901-1E9E0EC49151}" type="presOf" srcId="{04B2557C-3194-4AA1-A860-5F435C87D37C}" destId="{71AB118A-5C54-4A8B-A53C-ADB5ECE3A425}" srcOrd="0" destOrd="0" presId="urn:microsoft.com/office/officeart/2008/layout/HorizontalMultiLevelHierarchy"/>
    <dgm:cxn modelId="{A0AD1BEC-EAEA-4154-840B-FA6D7E0A9CBB}" type="presOf" srcId="{EC2CE6B9-5651-468A-8C0B-F1DCB49B4A3C}" destId="{614986FE-E3D3-457B-B9BD-7522FC99909C}" srcOrd="0" destOrd="0" presId="urn:microsoft.com/office/officeart/2008/layout/HorizontalMultiLevelHierarchy"/>
    <dgm:cxn modelId="{7EAC3D15-643C-4CE3-82D1-7DF590B6495F}" type="presParOf" srcId="{04447062-1491-4FEE-A9E5-0DA7B2119134}" destId="{523CC070-242B-42BF-9C24-72AC6E294547}" srcOrd="0" destOrd="0" presId="urn:microsoft.com/office/officeart/2008/layout/HorizontalMultiLevelHierarchy"/>
    <dgm:cxn modelId="{AE96BBE8-9BD7-4451-A3DE-D9A1D6330624}" type="presParOf" srcId="{523CC070-242B-42BF-9C24-72AC6E294547}" destId="{614986FE-E3D3-457B-B9BD-7522FC99909C}" srcOrd="0" destOrd="0" presId="urn:microsoft.com/office/officeart/2008/layout/HorizontalMultiLevelHierarchy"/>
    <dgm:cxn modelId="{3379C6A3-81AD-4950-B7FE-11B76556D411}" type="presParOf" srcId="{523CC070-242B-42BF-9C24-72AC6E294547}" destId="{19AE1213-819E-4B04-AC37-20769B47B9A2}" srcOrd="1" destOrd="0" presId="urn:microsoft.com/office/officeart/2008/layout/HorizontalMultiLevelHierarchy"/>
    <dgm:cxn modelId="{9FD5186B-4D7E-4B7E-BA4F-7C6D4E98840D}" type="presParOf" srcId="{19AE1213-819E-4B04-AC37-20769B47B9A2}" destId="{01C24014-E499-4BB4-A2BC-2A485812E6A1}" srcOrd="0" destOrd="0" presId="urn:microsoft.com/office/officeart/2008/layout/HorizontalMultiLevelHierarchy"/>
    <dgm:cxn modelId="{4F906BBF-4C94-443D-967F-BEC56A19BFD1}" type="presParOf" srcId="{01C24014-E499-4BB4-A2BC-2A485812E6A1}" destId="{D0988CFB-9A20-4717-8D5A-D3E6F2C44B50}" srcOrd="0" destOrd="0" presId="urn:microsoft.com/office/officeart/2008/layout/HorizontalMultiLevelHierarchy"/>
    <dgm:cxn modelId="{9019C9A5-4BCB-46B5-AF66-ECCD2E3873DE}" type="presParOf" srcId="{19AE1213-819E-4B04-AC37-20769B47B9A2}" destId="{45D23813-51D9-4F1F-B64F-EFE5E1E2F86F}" srcOrd="1" destOrd="0" presId="urn:microsoft.com/office/officeart/2008/layout/HorizontalMultiLevelHierarchy"/>
    <dgm:cxn modelId="{07D651C4-5EA9-4C54-9ECB-A0F046545DAA}" type="presParOf" srcId="{45D23813-51D9-4F1F-B64F-EFE5E1E2F86F}" destId="{50C014B7-360A-4FA6-A7FB-B061B425AD96}" srcOrd="0" destOrd="0" presId="urn:microsoft.com/office/officeart/2008/layout/HorizontalMultiLevelHierarchy"/>
    <dgm:cxn modelId="{18BE24B1-7D40-4DE9-9BC2-3CB650E368E1}" type="presParOf" srcId="{45D23813-51D9-4F1F-B64F-EFE5E1E2F86F}" destId="{B5D88C99-B992-4DA9-B1C3-CAF6EA3026E7}" srcOrd="1" destOrd="0" presId="urn:microsoft.com/office/officeart/2008/layout/HorizontalMultiLevelHierarchy"/>
    <dgm:cxn modelId="{0A242F72-6F22-4B09-A859-D00224F951E4}" type="presParOf" srcId="{19AE1213-819E-4B04-AC37-20769B47B9A2}" destId="{F0F5D1AF-9190-4E18-B281-3325566ABBB6}" srcOrd="2" destOrd="0" presId="urn:microsoft.com/office/officeart/2008/layout/HorizontalMultiLevelHierarchy"/>
    <dgm:cxn modelId="{ECB763DC-AD4A-4AAD-94BE-7C54A8A5D7BB}" type="presParOf" srcId="{F0F5D1AF-9190-4E18-B281-3325566ABBB6}" destId="{3B08C04E-43EE-4BCF-A000-D166F3B9C9EC}" srcOrd="0" destOrd="0" presId="urn:microsoft.com/office/officeart/2008/layout/HorizontalMultiLevelHierarchy"/>
    <dgm:cxn modelId="{5EFCBE33-C0E6-4A35-AD31-B15E975C63D8}" type="presParOf" srcId="{19AE1213-819E-4B04-AC37-20769B47B9A2}" destId="{758627E2-9C64-46CD-98DF-5775D38C3AE3}" srcOrd="3" destOrd="0" presId="urn:microsoft.com/office/officeart/2008/layout/HorizontalMultiLevelHierarchy"/>
    <dgm:cxn modelId="{651078A7-DAFF-46EC-831A-2ED46B3975F5}" type="presParOf" srcId="{758627E2-9C64-46CD-98DF-5775D38C3AE3}" destId="{FC9AAF7B-4613-4C33-B2F3-123C721B1619}" srcOrd="0" destOrd="0" presId="urn:microsoft.com/office/officeart/2008/layout/HorizontalMultiLevelHierarchy"/>
    <dgm:cxn modelId="{3F5B96E3-4694-47A2-BED7-668886AB05C0}" type="presParOf" srcId="{758627E2-9C64-46CD-98DF-5775D38C3AE3}" destId="{3C707B7B-5306-4191-98B8-9B3C20A421E9}" srcOrd="1" destOrd="0" presId="urn:microsoft.com/office/officeart/2008/layout/HorizontalMultiLevelHierarchy"/>
    <dgm:cxn modelId="{A37FC66C-4385-48AA-B547-71E5684E55CE}" type="presParOf" srcId="{19AE1213-819E-4B04-AC37-20769B47B9A2}" destId="{71AB118A-5C54-4A8B-A53C-ADB5ECE3A425}" srcOrd="4" destOrd="0" presId="urn:microsoft.com/office/officeart/2008/layout/HorizontalMultiLevelHierarchy"/>
    <dgm:cxn modelId="{8BA4A79D-9066-4187-8EA6-F5E14252DC2F}" type="presParOf" srcId="{71AB118A-5C54-4A8B-A53C-ADB5ECE3A425}" destId="{EDF77576-86EB-417A-8ACB-105229E2B249}" srcOrd="0" destOrd="0" presId="urn:microsoft.com/office/officeart/2008/layout/HorizontalMultiLevelHierarchy"/>
    <dgm:cxn modelId="{E64DDCF5-5151-4672-8B75-0D516BCB61E0}" type="presParOf" srcId="{19AE1213-819E-4B04-AC37-20769B47B9A2}" destId="{8102B568-2C74-4C87-90CD-BE96FFD6A6D9}" srcOrd="5" destOrd="0" presId="urn:microsoft.com/office/officeart/2008/layout/HorizontalMultiLevelHierarchy"/>
    <dgm:cxn modelId="{3B215F79-59F1-477A-BEAB-F292F1185B76}" type="presParOf" srcId="{8102B568-2C74-4C87-90CD-BE96FFD6A6D9}" destId="{9193CD3B-0A1E-4C98-90B2-E68F75CB026F}" srcOrd="0" destOrd="0" presId="urn:microsoft.com/office/officeart/2008/layout/HorizontalMultiLevelHierarchy"/>
    <dgm:cxn modelId="{828DDC5E-9C45-438E-8629-209FF146A679}" type="presParOf" srcId="{8102B568-2C74-4C87-90CD-BE96FFD6A6D9}" destId="{F74F7D44-A53B-465C-9EC8-9B95C0870E92}" srcOrd="1" destOrd="0" presId="urn:microsoft.com/office/officeart/2008/layout/HorizontalMultiLevelHierarchy"/>
    <dgm:cxn modelId="{0F0817D3-4D8F-42FB-A587-DEE8934026EB}" type="presParOf" srcId="{19AE1213-819E-4B04-AC37-20769B47B9A2}" destId="{6AB3BECF-8BD2-44D5-8E7B-40DA55084801}" srcOrd="6" destOrd="0" presId="urn:microsoft.com/office/officeart/2008/layout/HorizontalMultiLevelHierarchy"/>
    <dgm:cxn modelId="{BFDC3758-DAFA-4E68-A69A-F8B194323C8D}" type="presParOf" srcId="{6AB3BECF-8BD2-44D5-8E7B-40DA55084801}" destId="{EE802D31-911F-42F8-9038-CF5A4F7DE4CB}" srcOrd="0" destOrd="0" presId="urn:microsoft.com/office/officeart/2008/layout/HorizontalMultiLevelHierarchy"/>
    <dgm:cxn modelId="{779D6D98-1FAF-4979-9CDE-3DA309A827F9}" type="presParOf" srcId="{19AE1213-819E-4B04-AC37-20769B47B9A2}" destId="{C4E64B5D-9CA4-4B9E-BF79-3A4D526CBF7E}" srcOrd="7" destOrd="0" presId="urn:microsoft.com/office/officeart/2008/layout/HorizontalMultiLevelHierarchy"/>
    <dgm:cxn modelId="{57A8EA0A-A38D-4B94-9978-78C1CCA741BA}" type="presParOf" srcId="{C4E64B5D-9CA4-4B9E-BF79-3A4D526CBF7E}" destId="{C75C74C8-8B5B-4933-A388-8657897F3378}" srcOrd="0" destOrd="0" presId="urn:microsoft.com/office/officeart/2008/layout/HorizontalMultiLevelHierarchy"/>
    <dgm:cxn modelId="{F126EECE-D1FC-4B2E-BDB3-6A11A7A3AFAC}" type="presParOf" srcId="{C4E64B5D-9CA4-4B9E-BF79-3A4D526CBF7E}" destId="{82B23291-7394-445D-B234-BF2AB8967FC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327EA-8F40-4F1D-8E35-1CA476FB6CA9}" type="doc">
      <dgm:prSet loTypeId="urn:microsoft.com/office/officeart/2008/layout/HorizontalMultiLevelHierarchy" loCatId="hierarchy" qsTypeId="urn:microsoft.com/office/officeart/2005/8/quickstyle/simple2" qsCatId="simple" csTypeId="urn:microsoft.com/office/officeart/2005/8/colors/accent5_2" csCatId="accent5" phldr="1"/>
      <dgm:spPr/>
      <dgm:t>
        <a:bodyPr/>
        <a:lstStyle/>
        <a:p>
          <a:endParaRPr lang="en-US"/>
        </a:p>
      </dgm:t>
    </dgm:pt>
    <dgm:pt modelId="{EC2CE6B9-5651-468A-8C0B-F1DCB49B4A3C}">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Candidate Pool 2</a:t>
          </a:r>
        </a:p>
      </dgm:t>
    </dgm:pt>
    <dgm:pt modelId="{A75DE37B-F634-4327-A750-12662D1D29E0}" type="parTrans" cxnId="{41764E64-AF18-4513-BD4E-EB84ABC8DDDB}">
      <dgm:prSet/>
      <dgm:spPr/>
      <dgm:t>
        <a:bodyPr/>
        <a:lstStyle/>
        <a:p>
          <a:endParaRPr lang="en-US"/>
        </a:p>
      </dgm:t>
    </dgm:pt>
    <dgm:pt modelId="{7CDAD7F9-9118-46B9-8320-C53FA40D2A16}" type="sibTrans" cxnId="{41764E64-AF18-4513-BD4E-EB84ABC8DDDB}">
      <dgm:prSet/>
      <dgm:spPr/>
      <dgm:t>
        <a:bodyPr/>
        <a:lstStyle/>
        <a:p>
          <a:endParaRPr lang="en-US"/>
        </a:p>
      </dgm:t>
    </dgm:pt>
    <dgm:pt modelId="{84A86EE1-1805-4CBF-86EC-5A412D73DEDB}">
      <dgm:prSet phldrT="[Text]"/>
      <dgm:spPr>
        <a:solidFill>
          <a:srgbClr val="ED7D31">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a:buFont typeface="Arial" panose="020B0604020202020204" pitchFamily="34" charset="0"/>
            <a:buChar char="•"/>
          </a:pPr>
          <a:r>
            <a:rPr lang="en-US" dirty="0"/>
            <a:t>End to end fiber from first candidate pool not yet funded + other reliable broadband technology </a:t>
          </a:r>
        </a:p>
      </dgm:t>
    </dgm:pt>
    <dgm:pt modelId="{D35B066E-1FF5-47E0-896D-F4B0C34008D7}" type="parTrans" cxnId="{FE0BDD5B-82C1-4E73-B272-60341DA6D7A5}">
      <dgm:prSet/>
      <dgm:spPr/>
      <dgm:t>
        <a:bodyPr/>
        <a:lstStyle/>
        <a:p>
          <a:endParaRPr lang="en-US"/>
        </a:p>
      </dgm:t>
    </dgm:pt>
    <dgm:pt modelId="{F612D908-BD5A-4D92-A821-0A1D4140EFF4}" type="sibTrans" cxnId="{FE0BDD5B-82C1-4E73-B272-60341DA6D7A5}">
      <dgm:prSet/>
      <dgm:spPr/>
      <dgm:t>
        <a:bodyPr/>
        <a:lstStyle/>
        <a:p>
          <a:endParaRPr lang="en-US"/>
        </a:p>
      </dgm:t>
    </dgm:pt>
    <dgm:pt modelId="{EC8EA996-A061-460C-AA05-3CA834409C16}">
      <dgm:prSet phldrT="[Text]" custT="1"/>
      <dgm:spPr>
        <a:solidFill>
          <a:srgbClr val="ED7D31">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solidFill>
                <a:prstClr val="white"/>
              </a:solidFill>
              <a:latin typeface="Calibri" panose="020F0502020204030204"/>
              <a:ea typeface="+mn-ea"/>
              <a:cs typeface="+mn-cs"/>
            </a:rPr>
            <a:t>At least 80% unserved locations</a:t>
          </a:r>
        </a:p>
      </dgm:t>
    </dgm:pt>
    <dgm:pt modelId="{8248CA1D-F7AA-45EB-9AC0-25AC485E4976}" type="parTrans" cxnId="{BF7BE545-EAC9-4F24-B3BB-9F4A21D87812}">
      <dgm:prSet/>
      <dgm:spPr/>
      <dgm:t>
        <a:bodyPr/>
        <a:lstStyle/>
        <a:p>
          <a:endParaRPr lang="en-US"/>
        </a:p>
      </dgm:t>
    </dgm:pt>
    <dgm:pt modelId="{499E046B-B1DC-489E-A916-06969C2F3F38}" type="sibTrans" cxnId="{BF7BE545-EAC9-4F24-B3BB-9F4A21D87812}">
      <dgm:prSet/>
      <dgm:spPr/>
      <dgm:t>
        <a:bodyPr/>
        <a:lstStyle/>
        <a:p>
          <a:endParaRPr lang="en-US"/>
        </a:p>
      </dgm:t>
    </dgm:pt>
    <dgm:pt modelId="{3B53910E-F0B3-443C-B05B-0560D04A905B}">
      <dgm:prSet phldrT="[Text]" custT="1"/>
      <dgm:spPr>
        <a:solidFill>
          <a:srgbClr val="ED7D31">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2700" tIns="12700" rIns="12700" bIns="12700" numCol="1" spcCol="1270" anchor="ctr" anchorCtr="0"/>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solidFill>
                <a:prstClr val="white"/>
              </a:solidFill>
              <a:latin typeface="Calibri" panose="020F0502020204030204"/>
              <a:ea typeface="+mn-ea"/>
              <a:cs typeface="+mn-cs"/>
            </a:rPr>
            <a:t>Submitted within first 4-week window</a:t>
          </a:r>
        </a:p>
      </dgm:t>
    </dgm:pt>
    <dgm:pt modelId="{788DC7AF-FB5F-4D3E-A1D5-BF67064EFA1D}" type="parTrans" cxnId="{7E1A7D24-C19C-48CE-8F36-D850D6795299}">
      <dgm:prSet/>
      <dgm:spPr/>
      <dgm:t>
        <a:bodyPr/>
        <a:lstStyle/>
        <a:p>
          <a:endParaRPr lang="en-US"/>
        </a:p>
      </dgm:t>
    </dgm:pt>
    <dgm:pt modelId="{50D9B044-CACE-4A99-892B-09A67F16CF29}" type="sibTrans" cxnId="{7E1A7D24-C19C-48CE-8F36-D850D6795299}">
      <dgm:prSet/>
      <dgm:spPr/>
      <dgm:t>
        <a:bodyPr/>
        <a:lstStyle/>
        <a:p>
          <a:endParaRPr lang="en-US"/>
        </a:p>
      </dgm:t>
    </dgm:pt>
    <dgm:pt modelId="{44C7A3AC-08B7-4B2D-86BE-396C6C11DCE4}" type="pres">
      <dgm:prSet presAssocID="{AAD327EA-8F40-4F1D-8E35-1CA476FB6CA9}" presName="Name0" presStyleCnt="0">
        <dgm:presLayoutVars>
          <dgm:chPref val="1"/>
          <dgm:dir/>
          <dgm:animOne val="branch"/>
          <dgm:animLvl val="lvl"/>
          <dgm:resizeHandles val="exact"/>
        </dgm:presLayoutVars>
      </dgm:prSet>
      <dgm:spPr/>
    </dgm:pt>
    <dgm:pt modelId="{DED94E49-710B-4C7E-91B7-8A6AC2B27ADC}" type="pres">
      <dgm:prSet presAssocID="{EC2CE6B9-5651-468A-8C0B-F1DCB49B4A3C}" presName="root1" presStyleCnt="0"/>
      <dgm:spPr/>
    </dgm:pt>
    <dgm:pt modelId="{8947C1B5-27A1-4D71-840C-755C73FA7926}" type="pres">
      <dgm:prSet presAssocID="{EC2CE6B9-5651-468A-8C0B-F1DCB49B4A3C}" presName="LevelOneTextNode" presStyleLbl="node0" presStyleIdx="0" presStyleCnt="1">
        <dgm:presLayoutVars>
          <dgm:chPref val="3"/>
        </dgm:presLayoutVars>
      </dgm:prSet>
      <dgm:spPr/>
    </dgm:pt>
    <dgm:pt modelId="{E018A260-B222-4C0B-8656-09D8A4BF404E}" type="pres">
      <dgm:prSet presAssocID="{EC2CE6B9-5651-468A-8C0B-F1DCB49B4A3C}" presName="level2hierChild" presStyleCnt="0"/>
      <dgm:spPr/>
    </dgm:pt>
    <dgm:pt modelId="{489AF223-B34B-442C-8452-B008C2474691}" type="pres">
      <dgm:prSet presAssocID="{D35B066E-1FF5-47E0-896D-F4B0C34008D7}" presName="conn2-1" presStyleLbl="parChTrans1D2" presStyleIdx="0" presStyleCnt="3"/>
      <dgm:spPr/>
    </dgm:pt>
    <dgm:pt modelId="{4B5C251D-27C2-422B-99D6-4A2DB4D06391}" type="pres">
      <dgm:prSet presAssocID="{D35B066E-1FF5-47E0-896D-F4B0C34008D7}" presName="connTx" presStyleLbl="parChTrans1D2" presStyleIdx="0" presStyleCnt="3"/>
      <dgm:spPr/>
    </dgm:pt>
    <dgm:pt modelId="{A6743C51-8DEA-4696-AFF7-4B9F2ED57F58}" type="pres">
      <dgm:prSet presAssocID="{84A86EE1-1805-4CBF-86EC-5A412D73DEDB}" presName="root2" presStyleCnt="0"/>
      <dgm:spPr/>
    </dgm:pt>
    <dgm:pt modelId="{B4769B1D-FE02-42C4-BC49-C55A8BDBB218}" type="pres">
      <dgm:prSet presAssocID="{84A86EE1-1805-4CBF-86EC-5A412D73DEDB}" presName="LevelTwoTextNode" presStyleLbl="node2" presStyleIdx="0" presStyleCnt="3">
        <dgm:presLayoutVars>
          <dgm:chPref val="3"/>
        </dgm:presLayoutVars>
      </dgm:prSet>
      <dgm:spPr>
        <a:xfrm>
          <a:off x="1665742" y="666580"/>
          <a:ext cx="2480077" cy="756121"/>
        </a:xfrm>
        <a:prstGeom prst="rect">
          <a:avLst/>
        </a:prstGeom>
      </dgm:spPr>
    </dgm:pt>
    <dgm:pt modelId="{21E59438-5E8A-4598-8A55-821B0E4C75BB}" type="pres">
      <dgm:prSet presAssocID="{84A86EE1-1805-4CBF-86EC-5A412D73DEDB}" presName="level3hierChild" presStyleCnt="0"/>
      <dgm:spPr/>
    </dgm:pt>
    <dgm:pt modelId="{30EE4587-7058-4A24-81E5-4262CF5D8594}" type="pres">
      <dgm:prSet presAssocID="{8248CA1D-F7AA-45EB-9AC0-25AC485E4976}" presName="conn2-1" presStyleLbl="parChTrans1D2" presStyleIdx="1" presStyleCnt="3"/>
      <dgm:spPr/>
    </dgm:pt>
    <dgm:pt modelId="{40061510-81F5-462E-9429-63AA8EDB1FD4}" type="pres">
      <dgm:prSet presAssocID="{8248CA1D-F7AA-45EB-9AC0-25AC485E4976}" presName="connTx" presStyleLbl="parChTrans1D2" presStyleIdx="1" presStyleCnt="3"/>
      <dgm:spPr/>
    </dgm:pt>
    <dgm:pt modelId="{0CCFD3FF-343A-4AAC-9A76-6EEEC68F1AE8}" type="pres">
      <dgm:prSet presAssocID="{EC8EA996-A061-460C-AA05-3CA834409C16}" presName="root2" presStyleCnt="0"/>
      <dgm:spPr/>
    </dgm:pt>
    <dgm:pt modelId="{F2834C4F-7AD7-4462-8709-4668D481821B}" type="pres">
      <dgm:prSet presAssocID="{EC8EA996-A061-460C-AA05-3CA834409C16}" presName="LevelTwoTextNode" presStyleLbl="node2" presStyleIdx="1" presStyleCnt="3">
        <dgm:presLayoutVars>
          <dgm:chPref val="3"/>
        </dgm:presLayoutVars>
      </dgm:prSet>
      <dgm:spPr>
        <a:xfrm>
          <a:off x="1665742" y="1611731"/>
          <a:ext cx="2480077" cy="756121"/>
        </a:xfrm>
        <a:prstGeom prst="rect">
          <a:avLst/>
        </a:prstGeom>
      </dgm:spPr>
    </dgm:pt>
    <dgm:pt modelId="{DBDE8501-E5F2-4739-9466-6F949903988F}" type="pres">
      <dgm:prSet presAssocID="{EC8EA996-A061-460C-AA05-3CA834409C16}" presName="level3hierChild" presStyleCnt="0"/>
      <dgm:spPr/>
    </dgm:pt>
    <dgm:pt modelId="{968741A4-EDFA-4B7A-9B0C-D7DA2BC586C3}" type="pres">
      <dgm:prSet presAssocID="{788DC7AF-FB5F-4D3E-A1D5-BF67064EFA1D}" presName="conn2-1" presStyleLbl="parChTrans1D2" presStyleIdx="2" presStyleCnt="3"/>
      <dgm:spPr/>
    </dgm:pt>
    <dgm:pt modelId="{9378467E-032B-441B-AB2C-0F171894433A}" type="pres">
      <dgm:prSet presAssocID="{788DC7AF-FB5F-4D3E-A1D5-BF67064EFA1D}" presName="connTx" presStyleLbl="parChTrans1D2" presStyleIdx="2" presStyleCnt="3"/>
      <dgm:spPr/>
    </dgm:pt>
    <dgm:pt modelId="{7B85FE78-D8E5-44B8-AF99-FB17F90C0A3B}" type="pres">
      <dgm:prSet presAssocID="{3B53910E-F0B3-443C-B05B-0560D04A905B}" presName="root2" presStyleCnt="0"/>
      <dgm:spPr/>
    </dgm:pt>
    <dgm:pt modelId="{A4B228C8-BED6-4305-9D4D-A5764656910A}" type="pres">
      <dgm:prSet presAssocID="{3B53910E-F0B3-443C-B05B-0560D04A905B}" presName="LevelTwoTextNode" presStyleLbl="node2" presStyleIdx="2" presStyleCnt="3">
        <dgm:presLayoutVars>
          <dgm:chPref val="3"/>
        </dgm:presLayoutVars>
      </dgm:prSet>
      <dgm:spPr>
        <a:xfrm>
          <a:off x="1665742" y="2556883"/>
          <a:ext cx="2480077" cy="756121"/>
        </a:xfrm>
        <a:prstGeom prst="rect">
          <a:avLst/>
        </a:prstGeom>
      </dgm:spPr>
    </dgm:pt>
    <dgm:pt modelId="{933F49E2-A60C-4415-AD01-03AC09490602}" type="pres">
      <dgm:prSet presAssocID="{3B53910E-F0B3-443C-B05B-0560D04A905B}" presName="level3hierChild" presStyleCnt="0"/>
      <dgm:spPr/>
    </dgm:pt>
  </dgm:ptLst>
  <dgm:cxnLst>
    <dgm:cxn modelId="{EB8A6E06-7639-4E80-8959-AD29A86B167F}" type="presOf" srcId="{3B53910E-F0B3-443C-B05B-0560D04A905B}" destId="{A4B228C8-BED6-4305-9D4D-A5764656910A}" srcOrd="0" destOrd="0" presId="urn:microsoft.com/office/officeart/2008/layout/HorizontalMultiLevelHierarchy"/>
    <dgm:cxn modelId="{C701B807-723B-4EEC-A34C-075F6D785095}" type="presOf" srcId="{788DC7AF-FB5F-4D3E-A1D5-BF67064EFA1D}" destId="{9378467E-032B-441B-AB2C-0F171894433A}" srcOrd="1" destOrd="0" presId="urn:microsoft.com/office/officeart/2008/layout/HorizontalMultiLevelHierarchy"/>
    <dgm:cxn modelId="{7E1A7D24-C19C-48CE-8F36-D850D6795299}" srcId="{EC2CE6B9-5651-468A-8C0B-F1DCB49B4A3C}" destId="{3B53910E-F0B3-443C-B05B-0560D04A905B}" srcOrd="2" destOrd="0" parTransId="{788DC7AF-FB5F-4D3E-A1D5-BF67064EFA1D}" sibTransId="{50D9B044-CACE-4A99-892B-09A67F16CF29}"/>
    <dgm:cxn modelId="{D9AD552D-D8B8-4309-86CD-68289F0012D0}" type="presOf" srcId="{84A86EE1-1805-4CBF-86EC-5A412D73DEDB}" destId="{B4769B1D-FE02-42C4-BC49-C55A8BDBB218}" srcOrd="0" destOrd="0" presId="urn:microsoft.com/office/officeart/2008/layout/HorizontalMultiLevelHierarchy"/>
    <dgm:cxn modelId="{FE0BDD5B-82C1-4E73-B272-60341DA6D7A5}" srcId="{EC2CE6B9-5651-468A-8C0B-F1DCB49B4A3C}" destId="{84A86EE1-1805-4CBF-86EC-5A412D73DEDB}" srcOrd="0" destOrd="0" parTransId="{D35B066E-1FF5-47E0-896D-F4B0C34008D7}" sibTransId="{F612D908-BD5A-4D92-A821-0A1D4140EFF4}"/>
    <dgm:cxn modelId="{41764E64-AF18-4513-BD4E-EB84ABC8DDDB}" srcId="{AAD327EA-8F40-4F1D-8E35-1CA476FB6CA9}" destId="{EC2CE6B9-5651-468A-8C0B-F1DCB49B4A3C}" srcOrd="0" destOrd="0" parTransId="{A75DE37B-F634-4327-A750-12662D1D29E0}" sibTransId="{7CDAD7F9-9118-46B9-8320-C53FA40D2A16}"/>
    <dgm:cxn modelId="{BF7BE545-EAC9-4F24-B3BB-9F4A21D87812}" srcId="{EC2CE6B9-5651-468A-8C0B-F1DCB49B4A3C}" destId="{EC8EA996-A061-460C-AA05-3CA834409C16}" srcOrd="1" destOrd="0" parTransId="{8248CA1D-F7AA-45EB-9AC0-25AC485E4976}" sibTransId="{499E046B-B1DC-489E-A916-06969C2F3F38}"/>
    <dgm:cxn modelId="{3ED6FD46-B7CD-4F39-BB3F-1935269C33A8}" type="presOf" srcId="{AAD327EA-8F40-4F1D-8E35-1CA476FB6CA9}" destId="{44C7A3AC-08B7-4B2D-86BE-396C6C11DCE4}" srcOrd="0" destOrd="0" presId="urn:microsoft.com/office/officeart/2008/layout/HorizontalMultiLevelHierarchy"/>
    <dgm:cxn modelId="{CE59926A-09C6-46F2-B3F1-10A5F5167A24}" type="presOf" srcId="{D35B066E-1FF5-47E0-896D-F4B0C34008D7}" destId="{4B5C251D-27C2-422B-99D6-4A2DB4D06391}" srcOrd="1" destOrd="0" presId="urn:microsoft.com/office/officeart/2008/layout/HorizontalMultiLevelHierarchy"/>
    <dgm:cxn modelId="{794BC882-B149-4DB6-9BB1-1E26EB1B4AAA}" type="presOf" srcId="{EC8EA996-A061-460C-AA05-3CA834409C16}" destId="{F2834C4F-7AD7-4462-8709-4668D481821B}" srcOrd="0" destOrd="0" presId="urn:microsoft.com/office/officeart/2008/layout/HorizontalMultiLevelHierarchy"/>
    <dgm:cxn modelId="{9CBDF1C7-4974-416A-BB2D-291E903067D5}" type="presOf" srcId="{8248CA1D-F7AA-45EB-9AC0-25AC485E4976}" destId="{40061510-81F5-462E-9429-63AA8EDB1FD4}" srcOrd="1" destOrd="0" presId="urn:microsoft.com/office/officeart/2008/layout/HorizontalMultiLevelHierarchy"/>
    <dgm:cxn modelId="{F1D1CEDB-4111-48B8-A1DF-77B3A9933634}" type="presOf" srcId="{8248CA1D-F7AA-45EB-9AC0-25AC485E4976}" destId="{30EE4587-7058-4A24-81E5-4262CF5D8594}" srcOrd="0" destOrd="0" presId="urn:microsoft.com/office/officeart/2008/layout/HorizontalMultiLevelHierarchy"/>
    <dgm:cxn modelId="{E74A19DE-0737-4025-8526-9CC210083F5A}" type="presOf" srcId="{D35B066E-1FF5-47E0-896D-F4B0C34008D7}" destId="{489AF223-B34B-442C-8452-B008C2474691}" srcOrd="0" destOrd="0" presId="urn:microsoft.com/office/officeart/2008/layout/HorizontalMultiLevelHierarchy"/>
    <dgm:cxn modelId="{2050AEE5-45AF-413A-842F-40CDE13B5F36}" type="presOf" srcId="{788DC7AF-FB5F-4D3E-A1D5-BF67064EFA1D}" destId="{968741A4-EDFA-4B7A-9B0C-D7DA2BC586C3}" srcOrd="0" destOrd="0" presId="urn:microsoft.com/office/officeart/2008/layout/HorizontalMultiLevelHierarchy"/>
    <dgm:cxn modelId="{D2B285EC-FD0B-4F00-91DC-9B10879C0B2F}" type="presOf" srcId="{EC2CE6B9-5651-468A-8C0B-F1DCB49B4A3C}" destId="{8947C1B5-27A1-4D71-840C-755C73FA7926}" srcOrd="0" destOrd="0" presId="urn:microsoft.com/office/officeart/2008/layout/HorizontalMultiLevelHierarchy"/>
    <dgm:cxn modelId="{54D386D6-0B59-43BB-BC63-27A3873C7395}" type="presParOf" srcId="{44C7A3AC-08B7-4B2D-86BE-396C6C11DCE4}" destId="{DED94E49-710B-4C7E-91B7-8A6AC2B27ADC}" srcOrd="0" destOrd="0" presId="urn:microsoft.com/office/officeart/2008/layout/HorizontalMultiLevelHierarchy"/>
    <dgm:cxn modelId="{AC63501B-2E9A-46AD-8FEB-9578D3076A2A}" type="presParOf" srcId="{DED94E49-710B-4C7E-91B7-8A6AC2B27ADC}" destId="{8947C1B5-27A1-4D71-840C-755C73FA7926}" srcOrd="0" destOrd="0" presId="urn:microsoft.com/office/officeart/2008/layout/HorizontalMultiLevelHierarchy"/>
    <dgm:cxn modelId="{4FAEAB54-6AF6-4F4C-9E7A-905CEBE58F9E}" type="presParOf" srcId="{DED94E49-710B-4C7E-91B7-8A6AC2B27ADC}" destId="{E018A260-B222-4C0B-8656-09D8A4BF404E}" srcOrd="1" destOrd="0" presId="urn:microsoft.com/office/officeart/2008/layout/HorizontalMultiLevelHierarchy"/>
    <dgm:cxn modelId="{D131E78E-D055-466D-9CF2-DC8A78334264}" type="presParOf" srcId="{E018A260-B222-4C0B-8656-09D8A4BF404E}" destId="{489AF223-B34B-442C-8452-B008C2474691}" srcOrd="0" destOrd="0" presId="urn:microsoft.com/office/officeart/2008/layout/HorizontalMultiLevelHierarchy"/>
    <dgm:cxn modelId="{4A442BFD-ED40-4FF6-BAA8-A5B07A6386A7}" type="presParOf" srcId="{489AF223-B34B-442C-8452-B008C2474691}" destId="{4B5C251D-27C2-422B-99D6-4A2DB4D06391}" srcOrd="0" destOrd="0" presId="urn:microsoft.com/office/officeart/2008/layout/HorizontalMultiLevelHierarchy"/>
    <dgm:cxn modelId="{E3506EDF-FF9A-49A1-9B88-BBD49D6EC8E0}" type="presParOf" srcId="{E018A260-B222-4C0B-8656-09D8A4BF404E}" destId="{A6743C51-8DEA-4696-AFF7-4B9F2ED57F58}" srcOrd="1" destOrd="0" presId="urn:microsoft.com/office/officeart/2008/layout/HorizontalMultiLevelHierarchy"/>
    <dgm:cxn modelId="{37CF02F3-0DEF-4C20-BFE6-E58573386B99}" type="presParOf" srcId="{A6743C51-8DEA-4696-AFF7-4B9F2ED57F58}" destId="{B4769B1D-FE02-42C4-BC49-C55A8BDBB218}" srcOrd="0" destOrd="0" presId="urn:microsoft.com/office/officeart/2008/layout/HorizontalMultiLevelHierarchy"/>
    <dgm:cxn modelId="{DE6966CF-37F7-4247-AF3C-E3961A8A47A4}" type="presParOf" srcId="{A6743C51-8DEA-4696-AFF7-4B9F2ED57F58}" destId="{21E59438-5E8A-4598-8A55-821B0E4C75BB}" srcOrd="1" destOrd="0" presId="urn:microsoft.com/office/officeart/2008/layout/HorizontalMultiLevelHierarchy"/>
    <dgm:cxn modelId="{B53804A8-D237-4F8C-90B4-F5463B17784F}" type="presParOf" srcId="{E018A260-B222-4C0B-8656-09D8A4BF404E}" destId="{30EE4587-7058-4A24-81E5-4262CF5D8594}" srcOrd="2" destOrd="0" presId="urn:microsoft.com/office/officeart/2008/layout/HorizontalMultiLevelHierarchy"/>
    <dgm:cxn modelId="{490BFCF2-8BE3-415E-81CC-830C63B788A5}" type="presParOf" srcId="{30EE4587-7058-4A24-81E5-4262CF5D8594}" destId="{40061510-81F5-462E-9429-63AA8EDB1FD4}" srcOrd="0" destOrd="0" presId="urn:microsoft.com/office/officeart/2008/layout/HorizontalMultiLevelHierarchy"/>
    <dgm:cxn modelId="{80E16CB4-F206-4A70-85CC-CA4E6AB29C56}" type="presParOf" srcId="{E018A260-B222-4C0B-8656-09D8A4BF404E}" destId="{0CCFD3FF-343A-4AAC-9A76-6EEEC68F1AE8}" srcOrd="3" destOrd="0" presId="urn:microsoft.com/office/officeart/2008/layout/HorizontalMultiLevelHierarchy"/>
    <dgm:cxn modelId="{F48F1ED9-F993-4094-8B89-4A87B06C84B8}" type="presParOf" srcId="{0CCFD3FF-343A-4AAC-9A76-6EEEC68F1AE8}" destId="{F2834C4F-7AD7-4462-8709-4668D481821B}" srcOrd="0" destOrd="0" presId="urn:microsoft.com/office/officeart/2008/layout/HorizontalMultiLevelHierarchy"/>
    <dgm:cxn modelId="{DAFB1070-1902-4745-9CDA-1874A19C70C2}" type="presParOf" srcId="{0CCFD3FF-343A-4AAC-9A76-6EEEC68F1AE8}" destId="{DBDE8501-E5F2-4739-9466-6F949903988F}" srcOrd="1" destOrd="0" presId="urn:microsoft.com/office/officeart/2008/layout/HorizontalMultiLevelHierarchy"/>
    <dgm:cxn modelId="{CDC0603C-E51A-4242-A6B1-483947CBA51F}" type="presParOf" srcId="{E018A260-B222-4C0B-8656-09D8A4BF404E}" destId="{968741A4-EDFA-4B7A-9B0C-D7DA2BC586C3}" srcOrd="4" destOrd="0" presId="urn:microsoft.com/office/officeart/2008/layout/HorizontalMultiLevelHierarchy"/>
    <dgm:cxn modelId="{6EFA85E4-C7CF-4DE3-9DC0-7891A503DD6F}" type="presParOf" srcId="{968741A4-EDFA-4B7A-9B0C-D7DA2BC586C3}" destId="{9378467E-032B-441B-AB2C-0F171894433A}" srcOrd="0" destOrd="0" presId="urn:microsoft.com/office/officeart/2008/layout/HorizontalMultiLevelHierarchy"/>
    <dgm:cxn modelId="{34972CF5-F127-4BF3-B216-02340E52E994}" type="presParOf" srcId="{E018A260-B222-4C0B-8656-09D8A4BF404E}" destId="{7B85FE78-D8E5-44B8-AF99-FB17F90C0A3B}" srcOrd="5" destOrd="0" presId="urn:microsoft.com/office/officeart/2008/layout/HorizontalMultiLevelHierarchy"/>
    <dgm:cxn modelId="{979C9F59-C2FF-4371-98DB-C4772E3A46F6}" type="presParOf" srcId="{7B85FE78-D8E5-44B8-AF99-FB17F90C0A3B}" destId="{A4B228C8-BED6-4305-9D4D-A5764656910A}" srcOrd="0" destOrd="0" presId="urn:microsoft.com/office/officeart/2008/layout/HorizontalMultiLevelHierarchy"/>
    <dgm:cxn modelId="{B5B5B0AE-A73E-4FA2-878F-F08BCC4BE16B}" type="presParOf" srcId="{7B85FE78-D8E5-44B8-AF99-FB17F90C0A3B}" destId="{933F49E2-A60C-4415-AD01-03AC0949060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D327EA-8F40-4F1D-8E35-1CA476FB6CA9}"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n-US"/>
        </a:p>
      </dgm:t>
    </dgm:pt>
    <dgm:pt modelId="{EC2CE6B9-5651-468A-8C0B-F1DCB49B4A3C}">
      <dgm:prSet phldrT="[Text]">
        <dgm:style>
          <a:lnRef idx="3">
            <a:schemeClr val="lt1"/>
          </a:lnRef>
          <a:fillRef idx="1">
            <a:schemeClr val="accent1"/>
          </a:fillRef>
          <a:effectRef idx="1">
            <a:schemeClr val="accent1"/>
          </a:effectRef>
          <a:fontRef idx="minor">
            <a:schemeClr val="lt1"/>
          </a:fontRef>
        </dgm:style>
      </dgm:prSet>
      <dgm:spPr>
        <a:ln/>
      </dgm:spPr>
      <dgm:t>
        <a:bodyPr spcFirstLastPara="0" vert="horz" wrap="square" lIns="28575" tIns="28575" rIns="28575" bIns="28575" numCol="1" spcCol="1270" anchor="ctr" anchorCtr="0"/>
        <a:lstStyle/>
        <a:p>
          <a:r>
            <a:rPr lang="en-US" dirty="0"/>
            <a:t>Candidate Pool 3</a:t>
          </a:r>
        </a:p>
      </dgm:t>
    </dgm:pt>
    <dgm:pt modelId="{A75DE37B-F634-4327-A750-12662D1D29E0}" type="parTrans" cxnId="{41764E64-AF18-4513-BD4E-EB84ABC8DDDB}">
      <dgm:prSet/>
      <dgm:spPr/>
      <dgm:t>
        <a:bodyPr/>
        <a:lstStyle/>
        <a:p>
          <a:endParaRPr lang="en-US"/>
        </a:p>
      </dgm:t>
    </dgm:pt>
    <dgm:pt modelId="{7CDAD7F9-9118-46B9-8320-C53FA40D2A16}" type="sibTrans" cxnId="{41764E64-AF18-4513-BD4E-EB84ABC8DDDB}">
      <dgm:prSet/>
      <dgm:spPr/>
      <dgm:t>
        <a:bodyPr/>
        <a:lstStyle/>
        <a:p>
          <a:endParaRPr lang="en-US"/>
        </a:p>
      </dgm:t>
    </dgm:pt>
    <dgm:pt modelId="{84A86EE1-1805-4CBF-86EC-5A412D73DEDB}">
      <dgm:prSet phldrT="[Text]"/>
      <dgm:spPr/>
      <dgm:t>
        <a:bodyPr/>
        <a:lstStyle/>
        <a:p>
          <a:pPr>
            <a:buFont typeface="Arial" panose="020B0604020202020204" pitchFamily="34" charset="0"/>
            <a:buChar char="•"/>
          </a:pPr>
          <a:r>
            <a:rPr lang="en-US" dirty="0"/>
            <a:t>End to end fiber not yet funded + other reliable broadband technology </a:t>
          </a:r>
        </a:p>
      </dgm:t>
    </dgm:pt>
    <dgm:pt modelId="{D35B066E-1FF5-47E0-896D-F4B0C34008D7}" type="parTrans" cxnId="{FE0BDD5B-82C1-4E73-B272-60341DA6D7A5}">
      <dgm:prSet/>
      <dgm:spPr/>
      <dgm:t>
        <a:bodyPr/>
        <a:lstStyle/>
        <a:p>
          <a:endParaRPr lang="en-US"/>
        </a:p>
      </dgm:t>
    </dgm:pt>
    <dgm:pt modelId="{F612D908-BD5A-4D92-A821-0A1D4140EFF4}" type="sibTrans" cxnId="{FE0BDD5B-82C1-4E73-B272-60341DA6D7A5}">
      <dgm:prSet/>
      <dgm:spPr/>
      <dgm:t>
        <a:bodyPr/>
        <a:lstStyle/>
        <a:p>
          <a:endParaRPr lang="en-US"/>
        </a:p>
      </dgm:t>
    </dgm:pt>
    <dgm:pt modelId="{EC8EA996-A061-460C-AA05-3CA834409C16}">
      <dgm:prSet phldrT="[Text]"/>
      <dgm:spPr/>
      <dgm:t>
        <a:bodyPr/>
        <a:lstStyle/>
        <a:p>
          <a:r>
            <a:rPr lang="en-US" dirty="0"/>
            <a:t>Under 80% unserved locations</a:t>
          </a:r>
        </a:p>
      </dgm:t>
    </dgm:pt>
    <dgm:pt modelId="{8248CA1D-F7AA-45EB-9AC0-25AC485E4976}" type="parTrans" cxnId="{BF7BE545-EAC9-4F24-B3BB-9F4A21D87812}">
      <dgm:prSet/>
      <dgm:spPr/>
      <dgm:t>
        <a:bodyPr/>
        <a:lstStyle/>
        <a:p>
          <a:endParaRPr lang="en-US"/>
        </a:p>
      </dgm:t>
    </dgm:pt>
    <dgm:pt modelId="{499E046B-B1DC-489E-A916-06969C2F3F38}" type="sibTrans" cxnId="{BF7BE545-EAC9-4F24-B3BB-9F4A21D87812}">
      <dgm:prSet/>
      <dgm:spPr/>
      <dgm:t>
        <a:bodyPr/>
        <a:lstStyle/>
        <a:p>
          <a:endParaRPr lang="en-US"/>
        </a:p>
      </dgm:t>
    </dgm:pt>
    <dgm:pt modelId="{3B53910E-F0B3-443C-B05B-0560D04A905B}">
      <dgm:prSet phldrT="[Text]"/>
      <dgm:spPr/>
      <dgm:t>
        <a:bodyPr/>
        <a:lstStyle/>
        <a:p>
          <a:r>
            <a:rPr lang="en-US" dirty="0"/>
            <a:t>Submitted within first 5-week window</a:t>
          </a:r>
        </a:p>
      </dgm:t>
    </dgm:pt>
    <dgm:pt modelId="{788DC7AF-FB5F-4D3E-A1D5-BF67064EFA1D}" type="parTrans" cxnId="{7E1A7D24-C19C-48CE-8F36-D850D6795299}">
      <dgm:prSet/>
      <dgm:spPr/>
      <dgm:t>
        <a:bodyPr/>
        <a:lstStyle/>
        <a:p>
          <a:endParaRPr lang="en-US"/>
        </a:p>
      </dgm:t>
    </dgm:pt>
    <dgm:pt modelId="{50D9B044-CACE-4A99-892B-09A67F16CF29}" type="sibTrans" cxnId="{7E1A7D24-C19C-48CE-8F36-D850D6795299}">
      <dgm:prSet/>
      <dgm:spPr/>
      <dgm:t>
        <a:bodyPr/>
        <a:lstStyle/>
        <a:p>
          <a:endParaRPr lang="en-US"/>
        </a:p>
      </dgm:t>
    </dgm:pt>
    <dgm:pt modelId="{9BC03C0C-757F-46A8-BEED-7357D3C65399}">
      <dgm:prSet phldrT="[Text]"/>
      <dgm:spPr/>
      <dgm:t>
        <a:bodyPr/>
        <a:lstStyle/>
        <a:p>
          <a:pPr>
            <a:buFont typeface="Arial" panose="020B0604020202020204" pitchFamily="34" charset="0"/>
            <a:buChar char="•"/>
          </a:pPr>
          <a:r>
            <a:rPr lang="en-US" dirty="0"/>
            <a:t>Cost below EHCPLT</a:t>
          </a:r>
        </a:p>
      </dgm:t>
    </dgm:pt>
    <dgm:pt modelId="{31B6CD9F-1356-4DFA-9B4B-F80D8CCE5615}" type="parTrans" cxnId="{98907331-92FA-4705-95D2-C518A1E8349C}">
      <dgm:prSet/>
      <dgm:spPr/>
      <dgm:t>
        <a:bodyPr/>
        <a:lstStyle/>
        <a:p>
          <a:endParaRPr lang="en-US"/>
        </a:p>
      </dgm:t>
    </dgm:pt>
    <dgm:pt modelId="{83E88EA5-D2FE-48CC-9556-EDBF34C9F1E3}" type="sibTrans" cxnId="{98907331-92FA-4705-95D2-C518A1E8349C}">
      <dgm:prSet/>
      <dgm:spPr/>
      <dgm:t>
        <a:bodyPr/>
        <a:lstStyle/>
        <a:p>
          <a:endParaRPr lang="en-US"/>
        </a:p>
      </dgm:t>
    </dgm:pt>
    <dgm:pt modelId="{B485196C-6EBE-435F-8E07-DB8219F78231}" type="pres">
      <dgm:prSet presAssocID="{AAD327EA-8F40-4F1D-8E35-1CA476FB6CA9}" presName="Name0" presStyleCnt="0">
        <dgm:presLayoutVars>
          <dgm:chPref val="1"/>
          <dgm:dir/>
          <dgm:animOne val="branch"/>
          <dgm:animLvl val="lvl"/>
          <dgm:resizeHandles val="exact"/>
        </dgm:presLayoutVars>
      </dgm:prSet>
      <dgm:spPr/>
    </dgm:pt>
    <dgm:pt modelId="{CCC21EEC-05EC-4E16-AB17-9CF10881A6CC}" type="pres">
      <dgm:prSet presAssocID="{EC2CE6B9-5651-468A-8C0B-F1DCB49B4A3C}" presName="root1" presStyleCnt="0"/>
      <dgm:spPr/>
    </dgm:pt>
    <dgm:pt modelId="{68C8D175-70DF-4757-B0ED-F742D87522C4}" type="pres">
      <dgm:prSet presAssocID="{EC2CE6B9-5651-468A-8C0B-F1DCB49B4A3C}" presName="LevelOneTextNode" presStyleLbl="node0" presStyleIdx="0" presStyleCnt="1">
        <dgm:presLayoutVars>
          <dgm:chPref val="3"/>
        </dgm:presLayoutVars>
      </dgm:prSet>
      <dgm:spPr>
        <a:xfrm rot="16200000">
          <a:off x="-1198126" y="1611731"/>
          <a:ext cx="3979585" cy="756121"/>
        </a:xfrm>
        <a:prstGeom prst="rect">
          <a:avLst/>
        </a:prstGeom>
      </dgm:spPr>
    </dgm:pt>
    <dgm:pt modelId="{CDD7B2F4-AB47-4EE3-8558-89E88F7D58FD}" type="pres">
      <dgm:prSet presAssocID="{EC2CE6B9-5651-468A-8C0B-F1DCB49B4A3C}" presName="level2hierChild" presStyleCnt="0"/>
      <dgm:spPr/>
    </dgm:pt>
    <dgm:pt modelId="{FF0BFE8B-B9FD-408A-8193-0BFA2C17CC0C}" type="pres">
      <dgm:prSet presAssocID="{D35B066E-1FF5-47E0-896D-F4B0C34008D7}" presName="conn2-1" presStyleLbl="parChTrans1D2" presStyleIdx="0" presStyleCnt="4"/>
      <dgm:spPr/>
    </dgm:pt>
    <dgm:pt modelId="{FEDCF35A-F925-476E-9D99-F524445BB10B}" type="pres">
      <dgm:prSet presAssocID="{D35B066E-1FF5-47E0-896D-F4B0C34008D7}" presName="connTx" presStyleLbl="parChTrans1D2" presStyleIdx="0" presStyleCnt="4"/>
      <dgm:spPr/>
    </dgm:pt>
    <dgm:pt modelId="{55DD1B28-3CD6-4AA1-B5CE-7B484C06BC5A}" type="pres">
      <dgm:prSet presAssocID="{84A86EE1-1805-4CBF-86EC-5A412D73DEDB}" presName="root2" presStyleCnt="0"/>
      <dgm:spPr/>
    </dgm:pt>
    <dgm:pt modelId="{5F809519-ECF6-4F59-B08A-497E6EE714EE}" type="pres">
      <dgm:prSet presAssocID="{84A86EE1-1805-4CBF-86EC-5A412D73DEDB}" presName="LevelTwoTextNode" presStyleLbl="node2" presStyleIdx="0" presStyleCnt="4">
        <dgm:presLayoutVars>
          <dgm:chPref val="3"/>
        </dgm:presLayoutVars>
      </dgm:prSet>
      <dgm:spPr/>
    </dgm:pt>
    <dgm:pt modelId="{48719347-3929-4225-9AA0-38302BF66FA0}" type="pres">
      <dgm:prSet presAssocID="{84A86EE1-1805-4CBF-86EC-5A412D73DEDB}" presName="level3hierChild" presStyleCnt="0"/>
      <dgm:spPr/>
    </dgm:pt>
    <dgm:pt modelId="{F36F081E-B683-41C8-99A8-D9360D45C3F3}" type="pres">
      <dgm:prSet presAssocID="{8248CA1D-F7AA-45EB-9AC0-25AC485E4976}" presName="conn2-1" presStyleLbl="parChTrans1D2" presStyleIdx="1" presStyleCnt="4"/>
      <dgm:spPr/>
    </dgm:pt>
    <dgm:pt modelId="{6EA0AC42-7398-4FF5-9D6E-5EDBBE500080}" type="pres">
      <dgm:prSet presAssocID="{8248CA1D-F7AA-45EB-9AC0-25AC485E4976}" presName="connTx" presStyleLbl="parChTrans1D2" presStyleIdx="1" presStyleCnt="4"/>
      <dgm:spPr/>
    </dgm:pt>
    <dgm:pt modelId="{2120277D-16DF-427C-B7EE-5F554BE30B84}" type="pres">
      <dgm:prSet presAssocID="{EC8EA996-A061-460C-AA05-3CA834409C16}" presName="root2" presStyleCnt="0"/>
      <dgm:spPr/>
    </dgm:pt>
    <dgm:pt modelId="{E2D6E952-6352-4BB6-8CD1-A13006989CEF}" type="pres">
      <dgm:prSet presAssocID="{EC8EA996-A061-460C-AA05-3CA834409C16}" presName="LevelTwoTextNode" presStyleLbl="node2" presStyleIdx="1" presStyleCnt="4">
        <dgm:presLayoutVars>
          <dgm:chPref val="3"/>
        </dgm:presLayoutVars>
      </dgm:prSet>
      <dgm:spPr/>
    </dgm:pt>
    <dgm:pt modelId="{7FFDB443-4B21-44DE-B6EE-91835873E66E}" type="pres">
      <dgm:prSet presAssocID="{EC8EA996-A061-460C-AA05-3CA834409C16}" presName="level3hierChild" presStyleCnt="0"/>
      <dgm:spPr/>
    </dgm:pt>
    <dgm:pt modelId="{0B8259AB-00F6-45F4-A06C-A40C114D0E78}" type="pres">
      <dgm:prSet presAssocID="{31B6CD9F-1356-4DFA-9B4B-F80D8CCE5615}" presName="conn2-1" presStyleLbl="parChTrans1D2" presStyleIdx="2" presStyleCnt="4"/>
      <dgm:spPr/>
    </dgm:pt>
    <dgm:pt modelId="{AE84F1A4-1EEC-46A0-9685-358E4B39A5C2}" type="pres">
      <dgm:prSet presAssocID="{31B6CD9F-1356-4DFA-9B4B-F80D8CCE5615}" presName="connTx" presStyleLbl="parChTrans1D2" presStyleIdx="2" presStyleCnt="4"/>
      <dgm:spPr/>
    </dgm:pt>
    <dgm:pt modelId="{F1C33348-0A41-4D09-85E0-FF6FCA069866}" type="pres">
      <dgm:prSet presAssocID="{9BC03C0C-757F-46A8-BEED-7357D3C65399}" presName="root2" presStyleCnt="0"/>
      <dgm:spPr/>
    </dgm:pt>
    <dgm:pt modelId="{270F5894-239E-4F52-A27F-924272E96EF7}" type="pres">
      <dgm:prSet presAssocID="{9BC03C0C-757F-46A8-BEED-7357D3C65399}" presName="LevelTwoTextNode" presStyleLbl="node2" presStyleIdx="2" presStyleCnt="4">
        <dgm:presLayoutVars>
          <dgm:chPref val="3"/>
        </dgm:presLayoutVars>
      </dgm:prSet>
      <dgm:spPr/>
    </dgm:pt>
    <dgm:pt modelId="{1C147C5D-0BD2-4E99-85C5-E86B8585A520}" type="pres">
      <dgm:prSet presAssocID="{9BC03C0C-757F-46A8-BEED-7357D3C65399}" presName="level3hierChild" presStyleCnt="0"/>
      <dgm:spPr/>
    </dgm:pt>
    <dgm:pt modelId="{46130FB6-838A-4296-9F27-8DB41BECCE36}" type="pres">
      <dgm:prSet presAssocID="{788DC7AF-FB5F-4D3E-A1D5-BF67064EFA1D}" presName="conn2-1" presStyleLbl="parChTrans1D2" presStyleIdx="3" presStyleCnt="4"/>
      <dgm:spPr/>
    </dgm:pt>
    <dgm:pt modelId="{85379D91-7CE6-4385-986B-E8EA1E935B94}" type="pres">
      <dgm:prSet presAssocID="{788DC7AF-FB5F-4D3E-A1D5-BF67064EFA1D}" presName="connTx" presStyleLbl="parChTrans1D2" presStyleIdx="3" presStyleCnt="4"/>
      <dgm:spPr/>
    </dgm:pt>
    <dgm:pt modelId="{CCDA4421-D977-4F21-BFCD-94611285F7F5}" type="pres">
      <dgm:prSet presAssocID="{3B53910E-F0B3-443C-B05B-0560D04A905B}" presName="root2" presStyleCnt="0"/>
      <dgm:spPr/>
    </dgm:pt>
    <dgm:pt modelId="{4B52D52B-80C3-43F1-8BFD-94DFD138DFE5}" type="pres">
      <dgm:prSet presAssocID="{3B53910E-F0B3-443C-B05B-0560D04A905B}" presName="LevelTwoTextNode" presStyleLbl="node2" presStyleIdx="3" presStyleCnt="4">
        <dgm:presLayoutVars>
          <dgm:chPref val="3"/>
        </dgm:presLayoutVars>
      </dgm:prSet>
      <dgm:spPr/>
    </dgm:pt>
    <dgm:pt modelId="{9960A44C-48DA-4983-A3A8-33CE70A1A058}" type="pres">
      <dgm:prSet presAssocID="{3B53910E-F0B3-443C-B05B-0560D04A905B}" presName="level3hierChild" presStyleCnt="0"/>
      <dgm:spPr/>
    </dgm:pt>
  </dgm:ptLst>
  <dgm:cxnLst>
    <dgm:cxn modelId="{10DCA409-DDE2-4623-B1DE-CB0577F0BE7A}" type="presOf" srcId="{788DC7AF-FB5F-4D3E-A1D5-BF67064EFA1D}" destId="{85379D91-7CE6-4385-986B-E8EA1E935B94}" srcOrd="1" destOrd="0" presId="urn:microsoft.com/office/officeart/2008/layout/HorizontalMultiLevelHierarchy"/>
    <dgm:cxn modelId="{D178421E-C07D-4BC0-A5A2-F7DD6467F089}" type="presOf" srcId="{9BC03C0C-757F-46A8-BEED-7357D3C65399}" destId="{270F5894-239E-4F52-A27F-924272E96EF7}" srcOrd="0" destOrd="0" presId="urn:microsoft.com/office/officeart/2008/layout/HorizontalMultiLevelHierarchy"/>
    <dgm:cxn modelId="{7E1A7D24-C19C-48CE-8F36-D850D6795299}" srcId="{EC2CE6B9-5651-468A-8C0B-F1DCB49B4A3C}" destId="{3B53910E-F0B3-443C-B05B-0560D04A905B}" srcOrd="3" destOrd="0" parTransId="{788DC7AF-FB5F-4D3E-A1D5-BF67064EFA1D}" sibTransId="{50D9B044-CACE-4A99-892B-09A67F16CF29}"/>
    <dgm:cxn modelId="{593E1228-C582-4EAC-8E36-83C4ACD32030}" type="presOf" srcId="{8248CA1D-F7AA-45EB-9AC0-25AC485E4976}" destId="{6EA0AC42-7398-4FF5-9D6E-5EDBBE500080}" srcOrd="1" destOrd="0" presId="urn:microsoft.com/office/officeart/2008/layout/HorizontalMultiLevelHierarchy"/>
    <dgm:cxn modelId="{98907331-92FA-4705-95D2-C518A1E8349C}" srcId="{EC2CE6B9-5651-468A-8C0B-F1DCB49B4A3C}" destId="{9BC03C0C-757F-46A8-BEED-7357D3C65399}" srcOrd="2" destOrd="0" parTransId="{31B6CD9F-1356-4DFA-9B4B-F80D8CCE5615}" sibTransId="{83E88EA5-D2FE-48CC-9556-EDBF34C9F1E3}"/>
    <dgm:cxn modelId="{5278113E-BEB3-4245-9705-B1B912587AA4}" type="presOf" srcId="{AAD327EA-8F40-4F1D-8E35-1CA476FB6CA9}" destId="{B485196C-6EBE-435F-8E07-DB8219F78231}" srcOrd="0" destOrd="0" presId="urn:microsoft.com/office/officeart/2008/layout/HorizontalMultiLevelHierarchy"/>
    <dgm:cxn modelId="{FE0BDD5B-82C1-4E73-B272-60341DA6D7A5}" srcId="{EC2CE6B9-5651-468A-8C0B-F1DCB49B4A3C}" destId="{84A86EE1-1805-4CBF-86EC-5A412D73DEDB}" srcOrd="0" destOrd="0" parTransId="{D35B066E-1FF5-47E0-896D-F4B0C34008D7}" sibTransId="{F612D908-BD5A-4D92-A821-0A1D4140EFF4}"/>
    <dgm:cxn modelId="{EF61485F-F38E-43DF-930E-A38A9BD1A8E0}" type="presOf" srcId="{8248CA1D-F7AA-45EB-9AC0-25AC485E4976}" destId="{F36F081E-B683-41C8-99A8-D9360D45C3F3}" srcOrd="0" destOrd="0" presId="urn:microsoft.com/office/officeart/2008/layout/HorizontalMultiLevelHierarchy"/>
    <dgm:cxn modelId="{41764E64-AF18-4513-BD4E-EB84ABC8DDDB}" srcId="{AAD327EA-8F40-4F1D-8E35-1CA476FB6CA9}" destId="{EC2CE6B9-5651-468A-8C0B-F1DCB49B4A3C}" srcOrd="0" destOrd="0" parTransId="{A75DE37B-F634-4327-A750-12662D1D29E0}" sibTransId="{7CDAD7F9-9118-46B9-8320-C53FA40D2A16}"/>
    <dgm:cxn modelId="{BF7BE545-EAC9-4F24-B3BB-9F4A21D87812}" srcId="{EC2CE6B9-5651-468A-8C0B-F1DCB49B4A3C}" destId="{EC8EA996-A061-460C-AA05-3CA834409C16}" srcOrd="1" destOrd="0" parTransId="{8248CA1D-F7AA-45EB-9AC0-25AC485E4976}" sibTransId="{499E046B-B1DC-489E-A916-06969C2F3F38}"/>
    <dgm:cxn modelId="{D42D094A-CAC3-43D1-99AF-A2BAE7E19BDE}" type="presOf" srcId="{D35B066E-1FF5-47E0-896D-F4B0C34008D7}" destId="{FF0BFE8B-B9FD-408A-8193-0BFA2C17CC0C}" srcOrd="0" destOrd="0" presId="urn:microsoft.com/office/officeart/2008/layout/HorizontalMultiLevelHierarchy"/>
    <dgm:cxn modelId="{4952446D-2D49-4864-B03E-A642E5C6A0BB}" type="presOf" srcId="{31B6CD9F-1356-4DFA-9B4B-F80D8CCE5615}" destId="{AE84F1A4-1EEC-46A0-9685-358E4B39A5C2}" srcOrd="1" destOrd="0" presId="urn:microsoft.com/office/officeart/2008/layout/HorizontalMultiLevelHierarchy"/>
    <dgm:cxn modelId="{83037952-212B-416F-B54D-B1629146A6B4}" type="presOf" srcId="{EC8EA996-A061-460C-AA05-3CA834409C16}" destId="{E2D6E952-6352-4BB6-8CD1-A13006989CEF}" srcOrd="0" destOrd="0" presId="urn:microsoft.com/office/officeart/2008/layout/HorizontalMultiLevelHierarchy"/>
    <dgm:cxn modelId="{DEECD98B-6570-43FB-AE02-CD7C75CA9E5F}" type="presOf" srcId="{D35B066E-1FF5-47E0-896D-F4B0C34008D7}" destId="{FEDCF35A-F925-476E-9D99-F524445BB10B}" srcOrd="1" destOrd="0" presId="urn:microsoft.com/office/officeart/2008/layout/HorizontalMultiLevelHierarchy"/>
    <dgm:cxn modelId="{4044498D-DBD0-4F17-A928-07C818EA213D}" type="presOf" srcId="{EC2CE6B9-5651-468A-8C0B-F1DCB49B4A3C}" destId="{68C8D175-70DF-4757-B0ED-F742D87522C4}" srcOrd="0" destOrd="0" presId="urn:microsoft.com/office/officeart/2008/layout/HorizontalMultiLevelHierarchy"/>
    <dgm:cxn modelId="{DCFBAF98-4AC8-4886-870B-774BC3DBB99C}" type="presOf" srcId="{84A86EE1-1805-4CBF-86EC-5A412D73DEDB}" destId="{5F809519-ECF6-4F59-B08A-497E6EE714EE}" srcOrd="0" destOrd="0" presId="urn:microsoft.com/office/officeart/2008/layout/HorizontalMultiLevelHierarchy"/>
    <dgm:cxn modelId="{82E5539E-F8A9-47F3-AB77-C91F8B1C8ECB}" type="presOf" srcId="{3B53910E-F0B3-443C-B05B-0560D04A905B}" destId="{4B52D52B-80C3-43F1-8BFD-94DFD138DFE5}" srcOrd="0" destOrd="0" presId="urn:microsoft.com/office/officeart/2008/layout/HorizontalMultiLevelHierarchy"/>
    <dgm:cxn modelId="{9171A3AF-8813-4C1C-AC89-8746DB7EE8EC}" type="presOf" srcId="{788DC7AF-FB5F-4D3E-A1D5-BF67064EFA1D}" destId="{46130FB6-838A-4296-9F27-8DB41BECCE36}" srcOrd="0" destOrd="0" presId="urn:microsoft.com/office/officeart/2008/layout/HorizontalMultiLevelHierarchy"/>
    <dgm:cxn modelId="{3BBCB2BF-103D-4EAA-ABBF-EFECF2246D8D}" type="presOf" srcId="{31B6CD9F-1356-4DFA-9B4B-F80D8CCE5615}" destId="{0B8259AB-00F6-45F4-A06C-A40C114D0E78}" srcOrd="0" destOrd="0" presId="urn:microsoft.com/office/officeart/2008/layout/HorizontalMultiLevelHierarchy"/>
    <dgm:cxn modelId="{A54DE4E1-BD1E-4594-9D78-AE82B6353B8B}" type="presParOf" srcId="{B485196C-6EBE-435F-8E07-DB8219F78231}" destId="{CCC21EEC-05EC-4E16-AB17-9CF10881A6CC}" srcOrd="0" destOrd="0" presId="urn:microsoft.com/office/officeart/2008/layout/HorizontalMultiLevelHierarchy"/>
    <dgm:cxn modelId="{90AC0AE8-3677-48AA-B99B-8F1D2240B0F2}" type="presParOf" srcId="{CCC21EEC-05EC-4E16-AB17-9CF10881A6CC}" destId="{68C8D175-70DF-4757-B0ED-F742D87522C4}" srcOrd="0" destOrd="0" presId="urn:microsoft.com/office/officeart/2008/layout/HorizontalMultiLevelHierarchy"/>
    <dgm:cxn modelId="{9E03EC3B-4CE9-46AB-BD6E-D7E630A1B18B}" type="presParOf" srcId="{CCC21EEC-05EC-4E16-AB17-9CF10881A6CC}" destId="{CDD7B2F4-AB47-4EE3-8558-89E88F7D58FD}" srcOrd="1" destOrd="0" presId="urn:microsoft.com/office/officeart/2008/layout/HorizontalMultiLevelHierarchy"/>
    <dgm:cxn modelId="{9F647C51-EEE7-424E-9833-739D4477DB8D}" type="presParOf" srcId="{CDD7B2F4-AB47-4EE3-8558-89E88F7D58FD}" destId="{FF0BFE8B-B9FD-408A-8193-0BFA2C17CC0C}" srcOrd="0" destOrd="0" presId="urn:microsoft.com/office/officeart/2008/layout/HorizontalMultiLevelHierarchy"/>
    <dgm:cxn modelId="{25A0FB1C-1697-40EB-A877-EB8174D88CBD}" type="presParOf" srcId="{FF0BFE8B-B9FD-408A-8193-0BFA2C17CC0C}" destId="{FEDCF35A-F925-476E-9D99-F524445BB10B}" srcOrd="0" destOrd="0" presId="urn:microsoft.com/office/officeart/2008/layout/HorizontalMultiLevelHierarchy"/>
    <dgm:cxn modelId="{9A91037D-FD0E-4C37-9D79-A91F8DD1BC86}" type="presParOf" srcId="{CDD7B2F4-AB47-4EE3-8558-89E88F7D58FD}" destId="{55DD1B28-3CD6-4AA1-B5CE-7B484C06BC5A}" srcOrd="1" destOrd="0" presId="urn:microsoft.com/office/officeart/2008/layout/HorizontalMultiLevelHierarchy"/>
    <dgm:cxn modelId="{5D10B3CD-6D1F-4DA8-9920-3C0A56ABBA16}" type="presParOf" srcId="{55DD1B28-3CD6-4AA1-B5CE-7B484C06BC5A}" destId="{5F809519-ECF6-4F59-B08A-497E6EE714EE}" srcOrd="0" destOrd="0" presId="urn:microsoft.com/office/officeart/2008/layout/HorizontalMultiLevelHierarchy"/>
    <dgm:cxn modelId="{52D7F65C-D798-4500-99A2-6EE0C5033530}" type="presParOf" srcId="{55DD1B28-3CD6-4AA1-B5CE-7B484C06BC5A}" destId="{48719347-3929-4225-9AA0-38302BF66FA0}" srcOrd="1" destOrd="0" presId="urn:microsoft.com/office/officeart/2008/layout/HorizontalMultiLevelHierarchy"/>
    <dgm:cxn modelId="{0BD7E67B-6708-451E-85FD-79E4AD8FC9EE}" type="presParOf" srcId="{CDD7B2F4-AB47-4EE3-8558-89E88F7D58FD}" destId="{F36F081E-B683-41C8-99A8-D9360D45C3F3}" srcOrd="2" destOrd="0" presId="urn:microsoft.com/office/officeart/2008/layout/HorizontalMultiLevelHierarchy"/>
    <dgm:cxn modelId="{A58BE1A7-9137-4E78-84AA-E495F0D58DCA}" type="presParOf" srcId="{F36F081E-B683-41C8-99A8-D9360D45C3F3}" destId="{6EA0AC42-7398-4FF5-9D6E-5EDBBE500080}" srcOrd="0" destOrd="0" presId="urn:microsoft.com/office/officeart/2008/layout/HorizontalMultiLevelHierarchy"/>
    <dgm:cxn modelId="{C144DFC1-2A03-4C38-8FE7-316DF89A0707}" type="presParOf" srcId="{CDD7B2F4-AB47-4EE3-8558-89E88F7D58FD}" destId="{2120277D-16DF-427C-B7EE-5F554BE30B84}" srcOrd="3" destOrd="0" presId="urn:microsoft.com/office/officeart/2008/layout/HorizontalMultiLevelHierarchy"/>
    <dgm:cxn modelId="{6DFB0A69-3BEC-40D3-BB48-55A8FC45A0C6}" type="presParOf" srcId="{2120277D-16DF-427C-B7EE-5F554BE30B84}" destId="{E2D6E952-6352-4BB6-8CD1-A13006989CEF}" srcOrd="0" destOrd="0" presId="urn:microsoft.com/office/officeart/2008/layout/HorizontalMultiLevelHierarchy"/>
    <dgm:cxn modelId="{504831AA-C1A6-4289-B910-376974361982}" type="presParOf" srcId="{2120277D-16DF-427C-B7EE-5F554BE30B84}" destId="{7FFDB443-4B21-44DE-B6EE-91835873E66E}" srcOrd="1" destOrd="0" presId="urn:microsoft.com/office/officeart/2008/layout/HorizontalMultiLevelHierarchy"/>
    <dgm:cxn modelId="{FBFE8DFE-4C60-4921-8440-78F3FFDC96C9}" type="presParOf" srcId="{CDD7B2F4-AB47-4EE3-8558-89E88F7D58FD}" destId="{0B8259AB-00F6-45F4-A06C-A40C114D0E78}" srcOrd="4" destOrd="0" presId="urn:microsoft.com/office/officeart/2008/layout/HorizontalMultiLevelHierarchy"/>
    <dgm:cxn modelId="{68338C79-AAE5-48A7-AA74-6A89A08FE86E}" type="presParOf" srcId="{0B8259AB-00F6-45F4-A06C-A40C114D0E78}" destId="{AE84F1A4-1EEC-46A0-9685-358E4B39A5C2}" srcOrd="0" destOrd="0" presId="urn:microsoft.com/office/officeart/2008/layout/HorizontalMultiLevelHierarchy"/>
    <dgm:cxn modelId="{B4C61136-0F17-4C9E-A18C-6249E1F180CF}" type="presParOf" srcId="{CDD7B2F4-AB47-4EE3-8558-89E88F7D58FD}" destId="{F1C33348-0A41-4D09-85E0-FF6FCA069866}" srcOrd="5" destOrd="0" presId="urn:microsoft.com/office/officeart/2008/layout/HorizontalMultiLevelHierarchy"/>
    <dgm:cxn modelId="{BBC3DFA6-3ED1-415A-827B-60B30399DB72}" type="presParOf" srcId="{F1C33348-0A41-4D09-85E0-FF6FCA069866}" destId="{270F5894-239E-4F52-A27F-924272E96EF7}" srcOrd="0" destOrd="0" presId="urn:microsoft.com/office/officeart/2008/layout/HorizontalMultiLevelHierarchy"/>
    <dgm:cxn modelId="{2E2901A5-AD8A-4162-BB91-1F3AC12C7E5B}" type="presParOf" srcId="{F1C33348-0A41-4D09-85E0-FF6FCA069866}" destId="{1C147C5D-0BD2-4E99-85C5-E86B8585A520}" srcOrd="1" destOrd="0" presId="urn:microsoft.com/office/officeart/2008/layout/HorizontalMultiLevelHierarchy"/>
    <dgm:cxn modelId="{6732152E-276E-4832-BBD5-F39C7CD59DF7}" type="presParOf" srcId="{CDD7B2F4-AB47-4EE3-8558-89E88F7D58FD}" destId="{46130FB6-838A-4296-9F27-8DB41BECCE36}" srcOrd="6" destOrd="0" presId="urn:microsoft.com/office/officeart/2008/layout/HorizontalMultiLevelHierarchy"/>
    <dgm:cxn modelId="{2771ECFF-9FA6-4C1E-AA1E-EC53DE84813E}" type="presParOf" srcId="{46130FB6-838A-4296-9F27-8DB41BECCE36}" destId="{85379D91-7CE6-4385-986B-E8EA1E935B94}" srcOrd="0" destOrd="0" presId="urn:microsoft.com/office/officeart/2008/layout/HorizontalMultiLevelHierarchy"/>
    <dgm:cxn modelId="{1A7F2C0D-3112-4554-9369-140A651754B6}" type="presParOf" srcId="{CDD7B2F4-AB47-4EE3-8558-89E88F7D58FD}" destId="{CCDA4421-D977-4F21-BFCD-94611285F7F5}" srcOrd="7" destOrd="0" presId="urn:microsoft.com/office/officeart/2008/layout/HorizontalMultiLevelHierarchy"/>
    <dgm:cxn modelId="{8E00EE31-6092-4074-8A09-9DFC490C7136}" type="presParOf" srcId="{CCDA4421-D977-4F21-BFCD-94611285F7F5}" destId="{4B52D52B-80C3-43F1-8BFD-94DFD138DFE5}" srcOrd="0" destOrd="0" presId="urn:microsoft.com/office/officeart/2008/layout/HorizontalMultiLevelHierarchy"/>
    <dgm:cxn modelId="{2D6906A1-B1CD-4D73-B011-13F0BCD085A9}" type="presParOf" srcId="{CCDA4421-D977-4F21-BFCD-94611285F7F5}" destId="{9960A44C-48DA-4983-A3A8-33CE70A1A05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D327EA-8F40-4F1D-8E35-1CA476FB6CA9}"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EC2CE6B9-5651-468A-8C0B-F1DCB49B4A3C}">
      <dgm:prSet phldrT="[Text]"/>
      <dgm:spPr/>
      <dgm:t>
        <a:bodyPr/>
        <a:lstStyle/>
        <a:p>
          <a:r>
            <a:rPr lang="en-US" dirty="0"/>
            <a:t>Candidate Pool 4</a:t>
          </a:r>
        </a:p>
      </dgm:t>
    </dgm:pt>
    <dgm:pt modelId="{A75DE37B-F634-4327-A750-12662D1D29E0}" type="parTrans" cxnId="{41764E64-AF18-4513-BD4E-EB84ABC8DDDB}">
      <dgm:prSet/>
      <dgm:spPr/>
      <dgm:t>
        <a:bodyPr/>
        <a:lstStyle/>
        <a:p>
          <a:endParaRPr lang="en-US"/>
        </a:p>
      </dgm:t>
    </dgm:pt>
    <dgm:pt modelId="{7CDAD7F9-9118-46B9-8320-C53FA40D2A16}" type="sibTrans" cxnId="{41764E64-AF18-4513-BD4E-EB84ABC8DDDB}">
      <dgm:prSet/>
      <dgm:spPr/>
      <dgm:t>
        <a:bodyPr/>
        <a:lstStyle/>
        <a:p>
          <a:endParaRPr lang="en-US"/>
        </a:p>
      </dgm:t>
    </dgm:pt>
    <dgm:pt modelId="{84A86EE1-1805-4CBF-86EC-5A412D73DEDB}">
      <dgm:prSet phldrT="[Text]"/>
      <dgm:spPr/>
      <dgm:t>
        <a:bodyPr/>
        <a:lstStyle/>
        <a:p>
          <a:pPr>
            <a:buFont typeface="Arial" panose="020B0604020202020204" pitchFamily="34" charset="0"/>
            <a:buChar char="•"/>
          </a:pPr>
          <a:r>
            <a:rPr lang="en-US" dirty="0"/>
            <a:t>All remaining reliable technology projects</a:t>
          </a:r>
        </a:p>
      </dgm:t>
    </dgm:pt>
    <dgm:pt modelId="{D35B066E-1FF5-47E0-896D-F4B0C34008D7}" type="parTrans" cxnId="{FE0BDD5B-82C1-4E73-B272-60341DA6D7A5}">
      <dgm:prSet/>
      <dgm:spPr/>
      <dgm:t>
        <a:bodyPr/>
        <a:lstStyle/>
        <a:p>
          <a:endParaRPr lang="en-US"/>
        </a:p>
      </dgm:t>
    </dgm:pt>
    <dgm:pt modelId="{F612D908-BD5A-4D92-A821-0A1D4140EFF4}" type="sibTrans" cxnId="{FE0BDD5B-82C1-4E73-B272-60341DA6D7A5}">
      <dgm:prSet/>
      <dgm:spPr/>
      <dgm:t>
        <a:bodyPr/>
        <a:lstStyle/>
        <a:p>
          <a:endParaRPr lang="en-US"/>
        </a:p>
      </dgm:t>
    </dgm:pt>
    <dgm:pt modelId="{EC8EA996-A061-460C-AA05-3CA834409C16}">
      <dgm:prSet phldrT="[Text]"/>
      <dgm:spPr/>
      <dgm:t>
        <a:bodyPr/>
        <a:lstStyle/>
        <a:p>
          <a:r>
            <a:rPr lang="en-US" dirty="0"/>
            <a:t>Under 80% unserved locations</a:t>
          </a:r>
        </a:p>
      </dgm:t>
    </dgm:pt>
    <dgm:pt modelId="{8248CA1D-F7AA-45EB-9AC0-25AC485E4976}" type="parTrans" cxnId="{BF7BE545-EAC9-4F24-B3BB-9F4A21D87812}">
      <dgm:prSet/>
      <dgm:spPr/>
      <dgm:t>
        <a:bodyPr/>
        <a:lstStyle/>
        <a:p>
          <a:endParaRPr lang="en-US"/>
        </a:p>
      </dgm:t>
    </dgm:pt>
    <dgm:pt modelId="{499E046B-B1DC-489E-A916-06969C2F3F38}" type="sibTrans" cxnId="{BF7BE545-EAC9-4F24-B3BB-9F4A21D87812}">
      <dgm:prSet/>
      <dgm:spPr/>
      <dgm:t>
        <a:bodyPr/>
        <a:lstStyle/>
        <a:p>
          <a:endParaRPr lang="en-US"/>
        </a:p>
      </dgm:t>
    </dgm:pt>
    <dgm:pt modelId="{3B53910E-F0B3-443C-B05B-0560D04A905B}">
      <dgm:prSet phldrT="[Text]"/>
      <dgm:spPr/>
      <dgm:t>
        <a:bodyPr/>
        <a:lstStyle/>
        <a:p>
          <a:r>
            <a:rPr lang="en-US" dirty="0"/>
            <a:t>Submitted within the first 6-week window </a:t>
          </a:r>
        </a:p>
      </dgm:t>
    </dgm:pt>
    <dgm:pt modelId="{788DC7AF-FB5F-4D3E-A1D5-BF67064EFA1D}" type="parTrans" cxnId="{7E1A7D24-C19C-48CE-8F36-D850D6795299}">
      <dgm:prSet/>
      <dgm:spPr/>
      <dgm:t>
        <a:bodyPr/>
        <a:lstStyle/>
        <a:p>
          <a:endParaRPr lang="en-US"/>
        </a:p>
      </dgm:t>
    </dgm:pt>
    <dgm:pt modelId="{50D9B044-CACE-4A99-892B-09A67F16CF29}" type="sibTrans" cxnId="{7E1A7D24-C19C-48CE-8F36-D850D6795299}">
      <dgm:prSet/>
      <dgm:spPr/>
      <dgm:t>
        <a:bodyPr/>
        <a:lstStyle/>
        <a:p>
          <a:endParaRPr lang="en-US"/>
        </a:p>
      </dgm:t>
    </dgm:pt>
    <dgm:pt modelId="{1C03DCE8-99D3-4336-9CDE-FF392CFED0B7}" type="pres">
      <dgm:prSet presAssocID="{AAD327EA-8F40-4F1D-8E35-1CA476FB6CA9}" presName="Name0" presStyleCnt="0">
        <dgm:presLayoutVars>
          <dgm:chPref val="1"/>
          <dgm:dir/>
          <dgm:animOne val="branch"/>
          <dgm:animLvl val="lvl"/>
          <dgm:resizeHandles val="exact"/>
        </dgm:presLayoutVars>
      </dgm:prSet>
      <dgm:spPr/>
    </dgm:pt>
    <dgm:pt modelId="{6B120232-31BB-4F9F-A54A-A9C3B3C89CDD}" type="pres">
      <dgm:prSet presAssocID="{EC2CE6B9-5651-468A-8C0B-F1DCB49B4A3C}" presName="root1" presStyleCnt="0"/>
      <dgm:spPr/>
    </dgm:pt>
    <dgm:pt modelId="{A491F90C-8B3C-4523-9B95-2EB47B9D48D2}" type="pres">
      <dgm:prSet presAssocID="{EC2CE6B9-5651-468A-8C0B-F1DCB49B4A3C}" presName="LevelOneTextNode" presStyleLbl="node0" presStyleIdx="0" presStyleCnt="1">
        <dgm:presLayoutVars>
          <dgm:chPref val="3"/>
        </dgm:presLayoutVars>
      </dgm:prSet>
      <dgm:spPr/>
    </dgm:pt>
    <dgm:pt modelId="{A1EFAA90-B26A-47C1-B201-0B7BCB145A32}" type="pres">
      <dgm:prSet presAssocID="{EC2CE6B9-5651-468A-8C0B-F1DCB49B4A3C}" presName="level2hierChild" presStyleCnt="0"/>
      <dgm:spPr/>
    </dgm:pt>
    <dgm:pt modelId="{3DC157E7-54F3-4182-8352-9085941C6D87}" type="pres">
      <dgm:prSet presAssocID="{D35B066E-1FF5-47E0-896D-F4B0C34008D7}" presName="conn2-1" presStyleLbl="parChTrans1D2" presStyleIdx="0" presStyleCnt="3"/>
      <dgm:spPr/>
    </dgm:pt>
    <dgm:pt modelId="{8D13C37A-8FE8-4FB6-B274-6288C76F2C44}" type="pres">
      <dgm:prSet presAssocID="{D35B066E-1FF5-47E0-896D-F4B0C34008D7}" presName="connTx" presStyleLbl="parChTrans1D2" presStyleIdx="0" presStyleCnt="3"/>
      <dgm:spPr/>
    </dgm:pt>
    <dgm:pt modelId="{3C46C9D3-73ED-4EF2-AB3D-40BA09AFBC95}" type="pres">
      <dgm:prSet presAssocID="{84A86EE1-1805-4CBF-86EC-5A412D73DEDB}" presName="root2" presStyleCnt="0"/>
      <dgm:spPr/>
    </dgm:pt>
    <dgm:pt modelId="{C7CCCCB4-E3E3-48F6-8D99-D8EE10DA1A87}" type="pres">
      <dgm:prSet presAssocID="{84A86EE1-1805-4CBF-86EC-5A412D73DEDB}" presName="LevelTwoTextNode" presStyleLbl="node2" presStyleIdx="0" presStyleCnt="3">
        <dgm:presLayoutVars>
          <dgm:chPref val="3"/>
        </dgm:presLayoutVars>
      </dgm:prSet>
      <dgm:spPr/>
    </dgm:pt>
    <dgm:pt modelId="{A438C7E8-B9C1-421D-BBDB-70D9E6C1832E}" type="pres">
      <dgm:prSet presAssocID="{84A86EE1-1805-4CBF-86EC-5A412D73DEDB}" presName="level3hierChild" presStyleCnt="0"/>
      <dgm:spPr/>
    </dgm:pt>
    <dgm:pt modelId="{08ED65F4-09C5-48EA-862D-D412F6B1274D}" type="pres">
      <dgm:prSet presAssocID="{8248CA1D-F7AA-45EB-9AC0-25AC485E4976}" presName="conn2-1" presStyleLbl="parChTrans1D2" presStyleIdx="1" presStyleCnt="3"/>
      <dgm:spPr/>
    </dgm:pt>
    <dgm:pt modelId="{037C3B86-3FE3-4B18-9E28-9829DF5A0861}" type="pres">
      <dgm:prSet presAssocID="{8248CA1D-F7AA-45EB-9AC0-25AC485E4976}" presName="connTx" presStyleLbl="parChTrans1D2" presStyleIdx="1" presStyleCnt="3"/>
      <dgm:spPr/>
    </dgm:pt>
    <dgm:pt modelId="{6D6B8F05-ACBA-46A9-AF09-D5FD40FA39A2}" type="pres">
      <dgm:prSet presAssocID="{EC8EA996-A061-460C-AA05-3CA834409C16}" presName="root2" presStyleCnt="0"/>
      <dgm:spPr/>
    </dgm:pt>
    <dgm:pt modelId="{058D07D0-2CE8-42BE-A582-9D186F1940BC}" type="pres">
      <dgm:prSet presAssocID="{EC8EA996-A061-460C-AA05-3CA834409C16}" presName="LevelTwoTextNode" presStyleLbl="node2" presStyleIdx="1" presStyleCnt="3">
        <dgm:presLayoutVars>
          <dgm:chPref val="3"/>
        </dgm:presLayoutVars>
      </dgm:prSet>
      <dgm:spPr/>
    </dgm:pt>
    <dgm:pt modelId="{00FE4F01-3CC2-4A76-8090-D1B95C767865}" type="pres">
      <dgm:prSet presAssocID="{EC8EA996-A061-460C-AA05-3CA834409C16}" presName="level3hierChild" presStyleCnt="0"/>
      <dgm:spPr/>
    </dgm:pt>
    <dgm:pt modelId="{6A9BF621-EFA5-4C65-BE5F-5DCD0DD31A9F}" type="pres">
      <dgm:prSet presAssocID="{788DC7AF-FB5F-4D3E-A1D5-BF67064EFA1D}" presName="conn2-1" presStyleLbl="parChTrans1D2" presStyleIdx="2" presStyleCnt="3"/>
      <dgm:spPr/>
    </dgm:pt>
    <dgm:pt modelId="{0CCB7038-DD79-46AE-8458-D120CC7A42A6}" type="pres">
      <dgm:prSet presAssocID="{788DC7AF-FB5F-4D3E-A1D5-BF67064EFA1D}" presName="connTx" presStyleLbl="parChTrans1D2" presStyleIdx="2" presStyleCnt="3"/>
      <dgm:spPr/>
    </dgm:pt>
    <dgm:pt modelId="{BEDA335E-274E-408C-BB61-F11B6D4F51BB}" type="pres">
      <dgm:prSet presAssocID="{3B53910E-F0B3-443C-B05B-0560D04A905B}" presName="root2" presStyleCnt="0"/>
      <dgm:spPr/>
    </dgm:pt>
    <dgm:pt modelId="{ED1F9065-C023-42A9-A57B-F4FE1DB2CF83}" type="pres">
      <dgm:prSet presAssocID="{3B53910E-F0B3-443C-B05B-0560D04A905B}" presName="LevelTwoTextNode" presStyleLbl="node2" presStyleIdx="2" presStyleCnt="3">
        <dgm:presLayoutVars>
          <dgm:chPref val="3"/>
        </dgm:presLayoutVars>
      </dgm:prSet>
      <dgm:spPr/>
    </dgm:pt>
    <dgm:pt modelId="{A7B7BAD0-EC05-44F9-8760-156C13A649C3}" type="pres">
      <dgm:prSet presAssocID="{3B53910E-F0B3-443C-B05B-0560D04A905B}" presName="level3hierChild" presStyleCnt="0"/>
      <dgm:spPr/>
    </dgm:pt>
  </dgm:ptLst>
  <dgm:cxnLst>
    <dgm:cxn modelId="{7E1A7D24-C19C-48CE-8F36-D850D6795299}" srcId="{EC2CE6B9-5651-468A-8C0B-F1DCB49B4A3C}" destId="{3B53910E-F0B3-443C-B05B-0560D04A905B}" srcOrd="2" destOrd="0" parTransId="{788DC7AF-FB5F-4D3E-A1D5-BF67064EFA1D}" sibTransId="{50D9B044-CACE-4A99-892B-09A67F16CF29}"/>
    <dgm:cxn modelId="{02C7D730-9400-4A2D-A23D-5ABEEB20549D}" type="presOf" srcId="{AAD327EA-8F40-4F1D-8E35-1CA476FB6CA9}" destId="{1C03DCE8-99D3-4336-9CDE-FF392CFED0B7}" srcOrd="0" destOrd="0" presId="urn:microsoft.com/office/officeart/2008/layout/HorizontalMultiLevelHierarchy"/>
    <dgm:cxn modelId="{FE0BDD5B-82C1-4E73-B272-60341DA6D7A5}" srcId="{EC2CE6B9-5651-468A-8C0B-F1DCB49B4A3C}" destId="{84A86EE1-1805-4CBF-86EC-5A412D73DEDB}" srcOrd="0" destOrd="0" parTransId="{D35B066E-1FF5-47E0-896D-F4B0C34008D7}" sibTransId="{F612D908-BD5A-4D92-A821-0A1D4140EFF4}"/>
    <dgm:cxn modelId="{41764E64-AF18-4513-BD4E-EB84ABC8DDDB}" srcId="{AAD327EA-8F40-4F1D-8E35-1CA476FB6CA9}" destId="{EC2CE6B9-5651-468A-8C0B-F1DCB49B4A3C}" srcOrd="0" destOrd="0" parTransId="{A75DE37B-F634-4327-A750-12662D1D29E0}" sibTransId="{7CDAD7F9-9118-46B9-8320-C53FA40D2A16}"/>
    <dgm:cxn modelId="{BF7BE545-EAC9-4F24-B3BB-9F4A21D87812}" srcId="{EC2CE6B9-5651-468A-8C0B-F1DCB49B4A3C}" destId="{EC8EA996-A061-460C-AA05-3CA834409C16}" srcOrd="1" destOrd="0" parTransId="{8248CA1D-F7AA-45EB-9AC0-25AC485E4976}" sibTransId="{499E046B-B1DC-489E-A916-06969C2F3F38}"/>
    <dgm:cxn modelId="{5D570846-B3DE-4D68-A406-8FCC96177A5B}" type="presOf" srcId="{84A86EE1-1805-4CBF-86EC-5A412D73DEDB}" destId="{C7CCCCB4-E3E3-48F6-8D99-D8EE10DA1A87}" srcOrd="0" destOrd="0" presId="urn:microsoft.com/office/officeart/2008/layout/HorizontalMultiLevelHierarchy"/>
    <dgm:cxn modelId="{7D00D347-7020-48AB-A0B0-CB5A8CF3EDD5}" type="presOf" srcId="{8248CA1D-F7AA-45EB-9AC0-25AC485E4976}" destId="{037C3B86-3FE3-4B18-9E28-9829DF5A0861}" srcOrd="1" destOrd="0" presId="urn:microsoft.com/office/officeart/2008/layout/HorizontalMultiLevelHierarchy"/>
    <dgm:cxn modelId="{6463E947-AAC0-4DC0-B106-4916408878B3}" type="presOf" srcId="{8248CA1D-F7AA-45EB-9AC0-25AC485E4976}" destId="{08ED65F4-09C5-48EA-862D-D412F6B1274D}" srcOrd="0" destOrd="0" presId="urn:microsoft.com/office/officeart/2008/layout/HorizontalMultiLevelHierarchy"/>
    <dgm:cxn modelId="{CEF7F84C-0452-492C-AEF1-A86D26CAB199}" type="presOf" srcId="{D35B066E-1FF5-47E0-896D-F4B0C34008D7}" destId="{3DC157E7-54F3-4182-8352-9085941C6D87}" srcOrd="0" destOrd="0" presId="urn:microsoft.com/office/officeart/2008/layout/HorizontalMultiLevelHierarchy"/>
    <dgm:cxn modelId="{C40D5759-FFB0-417A-92A2-0CE835E85A13}" type="presOf" srcId="{3B53910E-F0B3-443C-B05B-0560D04A905B}" destId="{ED1F9065-C023-42A9-A57B-F4FE1DB2CF83}" srcOrd="0" destOrd="0" presId="urn:microsoft.com/office/officeart/2008/layout/HorizontalMultiLevelHierarchy"/>
    <dgm:cxn modelId="{757A0E89-A910-4F44-B1F3-688DA61D656B}" type="presOf" srcId="{D35B066E-1FF5-47E0-896D-F4B0C34008D7}" destId="{8D13C37A-8FE8-4FB6-B274-6288C76F2C44}" srcOrd="1" destOrd="0" presId="urn:microsoft.com/office/officeart/2008/layout/HorizontalMultiLevelHierarchy"/>
    <dgm:cxn modelId="{37C5DDAF-14C1-4797-A194-43B014655B5D}" type="presOf" srcId="{788DC7AF-FB5F-4D3E-A1D5-BF67064EFA1D}" destId="{6A9BF621-EFA5-4C65-BE5F-5DCD0DD31A9F}" srcOrd="0" destOrd="0" presId="urn:microsoft.com/office/officeart/2008/layout/HorizontalMultiLevelHierarchy"/>
    <dgm:cxn modelId="{7E010DB3-1926-4D7F-A8AE-907C05BD3A6C}" type="presOf" srcId="{788DC7AF-FB5F-4D3E-A1D5-BF67064EFA1D}" destId="{0CCB7038-DD79-46AE-8458-D120CC7A42A6}" srcOrd="1" destOrd="0" presId="urn:microsoft.com/office/officeart/2008/layout/HorizontalMultiLevelHierarchy"/>
    <dgm:cxn modelId="{5CA61ED3-A638-42DD-830D-8B7A933DA966}" type="presOf" srcId="{EC8EA996-A061-460C-AA05-3CA834409C16}" destId="{058D07D0-2CE8-42BE-A582-9D186F1940BC}" srcOrd="0" destOrd="0" presId="urn:microsoft.com/office/officeart/2008/layout/HorizontalMultiLevelHierarchy"/>
    <dgm:cxn modelId="{763C79F0-6921-4BF4-8B0C-769D5033609C}" type="presOf" srcId="{EC2CE6B9-5651-468A-8C0B-F1DCB49B4A3C}" destId="{A491F90C-8B3C-4523-9B95-2EB47B9D48D2}" srcOrd="0" destOrd="0" presId="urn:microsoft.com/office/officeart/2008/layout/HorizontalMultiLevelHierarchy"/>
    <dgm:cxn modelId="{FD8FEEEB-80E4-44DC-BDFD-E3FFDF6C504F}" type="presParOf" srcId="{1C03DCE8-99D3-4336-9CDE-FF392CFED0B7}" destId="{6B120232-31BB-4F9F-A54A-A9C3B3C89CDD}" srcOrd="0" destOrd="0" presId="urn:microsoft.com/office/officeart/2008/layout/HorizontalMultiLevelHierarchy"/>
    <dgm:cxn modelId="{3427DD7C-BB92-4A1A-BA98-EAB208D08215}" type="presParOf" srcId="{6B120232-31BB-4F9F-A54A-A9C3B3C89CDD}" destId="{A491F90C-8B3C-4523-9B95-2EB47B9D48D2}" srcOrd="0" destOrd="0" presId="urn:microsoft.com/office/officeart/2008/layout/HorizontalMultiLevelHierarchy"/>
    <dgm:cxn modelId="{B3B56C1D-BFE0-4243-9E29-C08FFE4B39F1}" type="presParOf" srcId="{6B120232-31BB-4F9F-A54A-A9C3B3C89CDD}" destId="{A1EFAA90-B26A-47C1-B201-0B7BCB145A32}" srcOrd="1" destOrd="0" presId="urn:microsoft.com/office/officeart/2008/layout/HorizontalMultiLevelHierarchy"/>
    <dgm:cxn modelId="{66E8E7D4-09B6-4CDC-BCBE-88BA2123808B}" type="presParOf" srcId="{A1EFAA90-B26A-47C1-B201-0B7BCB145A32}" destId="{3DC157E7-54F3-4182-8352-9085941C6D87}" srcOrd="0" destOrd="0" presId="urn:microsoft.com/office/officeart/2008/layout/HorizontalMultiLevelHierarchy"/>
    <dgm:cxn modelId="{840B8904-C5AA-4BAC-AA12-02D8AE407324}" type="presParOf" srcId="{3DC157E7-54F3-4182-8352-9085941C6D87}" destId="{8D13C37A-8FE8-4FB6-B274-6288C76F2C44}" srcOrd="0" destOrd="0" presId="urn:microsoft.com/office/officeart/2008/layout/HorizontalMultiLevelHierarchy"/>
    <dgm:cxn modelId="{F68B69A9-0F9F-4FEA-825A-7CD5BD1ED9B1}" type="presParOf" srcId="{A1EFAA90-B26A-47C1-B201-0B7BCB145A32}" destId="{3C46C9D3-73ED-4EF2-AB3D-40BA09AFBC95}" srcOrd="1" destOrd="0" presId="urn:microsoft.com/office/officeart/2008/layout/HorizontalMultiLevelHierarchy"/>
    <dgm:cxn modelId="{C16C07C6-6A4F-431D-8D17-587E8B052B71}" type="presParOf" srcId="{3C46C9D3-73ED-4EF2-AB3D-40BA09AFBC95}" destId="{C7CCCCB4-E3E3-48F6-8D99-D8EE10DA1A87}" srcOrd="0" destOrd="0" presId="urn:microsoft.com/office/officeart/2008/layout/HorizontalMultiLevelHierarchy"/>
    <dgm:cxn modelId="{AF71504F-1268-453E-A278-61FB8CABF1C0}" type="presParOf" srcId="{3C46C9D3-73ED-4EF2-AB3D-40BA09AFBC95}" destId="{A438C7E8-B9C1-421D-BBDB-70D9E6C1832E}" srcOrd="1" destOrd="0" presId="urn:microsoft.com/office/officeart/2008/layout/HorizontalMultiLevelHierarchy"/>
    <dgm:cxn modelId="{21E81F8C-87F7-4B41-A381-C49828C71ACF}" type="presParOf" srcId="{A1EFAA90-B26A-47C1-B201-0B7BCB145A32}" destId="{08ED65F4-09C5-48EA-862D-D412F6B1274D}" srcOrd="2" destOrd="0" presId="urn:microsoft.com/office/officeart/2008/layout/HorizontalMultiLevelHierarchy"/>
    <dgm:cxn modelId="{67C11CF8-F9BA-43E9-A437-DDABC98E2A54}" type="presParOf" srcId="{08ED65F4-09C5-48EA-862D-D412F6B1274D}" destId="{037C3B86-3FE3-4B18-9E28-9829DF5A0861}" srcOrd="0" destOrd="0" presId="urn:microsoft.com/office/officeart/2008/layout/HorizontalMultiLevelHierarchy"/>
    <dgm:cxn modelId="{82601650-4582-4E0C-979B-EBB0953B5750}" type="presParOf" srcId="{A1EFAA90-B26A-47C1-B201-0B7BCB145A32}" destId="{6D6B8F05-ACBA-46A9-AF09-D5FD40FA39A2}" srcOrd="3" destOrd="0" presId="urn:microsoft.com/office/officeart/2008/layout/HorizontalMultiLevelHierarchy"/>
    <dgm:cxn modelId="{24949378-F272-41E6-A41E-D3D93DA12814}" type="presParOf" srcId="{6D6B8F05-ACBA-46A9-AF09-D5FD40FA39A2}" destId="{058D07D0-2CE8-42BE-A582-9D186F1940BC}" srcOrd="0" destOrd="0" presId="urn:microsoft.com/office/officeart/2008/layout/HorizontalMultiLevelHierarchy"/>
    <dgm:cxn modelId="{9D6FFEA5-7E69-4B60-B7A7-AA25661B3A25}" type="presParOf" srcId="{6D6B8F05-ACBA-46A9-AF09-D5FD40FA39A2}" destId="{00FE4F01-3CC2-4A76-8090-D1B95C767865}" srcOrd="1" destOrd="0" presId="urn:microsoft.com/office/officeart/2008/layout/HorizontalMultiLevelHierarchy"/>
    <dgm:cxn modelId="{DA6B91CF-F04A-4089-804D-74EE4FA36A4E}" type="presParOf" srcId="{A1EFAA90-B26A-47C1-B201-0B7BCB145A32}" destId="{6A9BF621-EFA5-4C65-BE5F-5DCD0DD31A9F}" srcOrd="4" destOrd="0" presId="urn:microsoft.com/office/officeart/2008/layout/HorizontalMultiLevelHierarchy"/>
    <dgm:cxn modelId="{6125FE39-3E82-4E98-BB46-0FA352F97EDA}" type="presParOf" srcId="{6A9BF621-EFA5-4C65-BE5F-5DCD0DD31A9F}" destId="{0CCB7038-DD79-46AE-8458-D120CC7A42A6}" srcOrd="0" destOrd="0" presId="urn:microsoft.com/office/officeart/2008/layout/HorizontalMultiLevelHierarchy"/>
    <dgm:cxn modelId="{C97CBF2B-EC87-4827-9CBD-26B839416F60}" type="presParOf" srcId="{A1EFAA90-B26A-47C1-B201-0B7BCB145A32}" destId="{BEDA335E-274E-408C-BB61-F11B6D4F51BB}" srcOrd="5" destOrd="0" presId="urn:microsoft.com/office/officeart/2008/layout/HorizontalMultiLevelHierarchy"/>
    <dgm:cxn modelId="{B5A139CC-049B-4EB0-9185-17F721B1172A}" type="presParOf" srcId="{BEDA335E-274E-408C-BB61-F11B6D4F51BB}" destId="{ED1F9065-C023-42A9-A57B-F4FE1DB2CF83}" srcOrd="0" destOrd="0" presId="urn:microsoft.com/office/officeart/2008/layout/HorizontalMultiLevelHierarchy"/>
    <dgm:cxn modelId="{5AF87D6F-6729-41BC-83E7-0015C2FBB903}" type="presParOf" srcId="{BEDA335E-274E-408C-BB61-F11B6D4F51BB}" destId="{A7B7BAD0-EC05-44F9-8760-156C13A649C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84A93F-1B3C-48C1-A279-8A0E6A5486A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CC1DCE0-7E0D-4DFC-9A51-E9AEA5E4CBC0}">
      <dgm:prSet/>
      <dgm:spPr/>
      <dgm:t>
        <a:bodyPr/>
        <a:lstStyle/>
        <a:p>
          <a:r>
            <a:rPr lang="en-US" b="0">
              <a:latin typeface="Calibri"/>
              <a:ea typeface="Calibri"/>
              <a:cs typeface="Calibri"/>
            </a:rPr>
            <a:t>When the severability and deconfliction is completed, tentative awards will be made </a:t>
          </a:r>
        </a:p>
      </dgm:t>
    </dgm:pt>
    <dgm:pt modelId="{414E6B61-273E-43D8-86E6-ACE3C56C20A3}" type="parTrans" cxnId="{08D91258-DFEC-480C-AFC9-F6605BD17AF4}">
      <dgm:prSet/>
      <dgm:spPr/>
      <dgm:t>
        <a:bodyPr/>
        <a:lstStyle/>
        <a:p>
          <a:endParaRPr lang="en-US"/>
        </a:p>
      </dgm:t>
    </dgm:pt>
    <dgm:pt modelId="{5317E921-64E3-45A1-BC4B-07C724079655}" type="sibTrans" cxnId="{08D91258-DFEC-480C-AFC9-F6605BD17AF4}">
      <dgm:prSet/>
      <dgm:spPr/>
      <dgm:t>
        <a:bodyPr/>
        <a:lstStyle/>
        <a:p>
          <a:endParaRPr lang="en-US"/>
        </a:p>
      </dgm:t>
    </dgm:pt>
    <dgm:pt modelId="{F12AD366-2210-4D7D-819A-F58DA4ACBB41}">
      <dgm:prSet/>
      <dgm:spPr/>
      <dgm:t>
        <a:bodyPr/>
        <a:lstStyle/>
        <a:p>
          <a:pPr rtl="0"/>
          <a:r>
            <a:rPr lang="en-US" b="0">
              <a:latin typeface="Calibri"/>
              <a:ea typeface="Calibri"/>
              <a:cs typeface="Calibri"/>
            </a:rPr>
            <a:t>The Governing Board will approve tentatively awarded projects and then the list will be sent to NTIA for final approval within the OBO’s Final Proposal</a:t>
          </a:r>
        </a:p>
      </dgm:t>
    </dgm:pt>
    <dgm:pt modelId="{F7B9D1A7-63DA-4971-B150-D4C92518A848}" type="parTrans" cxnId="{DC2EC4A2-3E87-4F71-9356-B988510D525B}">
      <dgm:prSet/>
      <dgm:spPr/>
      <dgm:t>
        <a:bodyPr/>
        <a:lstStyle/>
        <a:p>
          <a:endParaRPr lang="en-US"/>
        </a:p>
      </dgm:t>
    </dgm:pt>
    <dgm:pt modelId="{4A7782C1-86AC-417C-BAFE-3CB003EA3506}" type="sibTrans" cxnId="{DC2EC4A2-3E87-4F71-9356-B988510D525B}">
      <dgm:prSet/>
      <dgm:spPr/>
      <dgm:t>
        <a:bodyPr/>
        <a:lstStyle/>
        <a:p>
          <a:endParaRPr lang="en-US"/>
        </a:p>
      </dgm:t>
    </dgm:pt>
    <dgm:pt modelId="{7036735B-1E76-4337-99EE-43299B235F92}" type="pres">
      <dgm:prSet presAssocID="{5784A93F-1B3C-48C1-A279-8A0E6A5486AF}" presName="hierChild1" presStyleCnt="0">
        <dgm:presLayoutVars>
          <dgm:chPref val="1"/>
          <dgm:dir/>
          <dgm:animOne val="branch"/>
          <dgm:animLvl val="lvl"/>
          <dgm:resizeHandles/>
        </dgm:presLayoutVars>
      </dgm:prSet>
      <dgm:spPr/>
    </dgm:pt>
    <dgm:pt modelId="{9F3CD3D3-BE45-493D-A09E-9483FBE73E39}" type="pres">
      <dgm:prSet presAssocID="{4CC1DCE0-7E0D-4DFC-9A51-E9AEA5E4CBC0}" presName="hierRoot1" presStyleCnt="0"/>
      <dgm:spPr/>
    </dgm:pt>
    <dgm:pt modelId="{8F42BD2A-91E0-4217-800E-419F4C772E88}" type="pres">
      <dgm:prSet presAssocID="{4CC1DCE0-7E0D-4DFC-9A51-E9AEA5E4CBC0}" presName="composite" presStyleCnt="0"/>
      <dgm:spPr/>
    </dgm:pt>
    <dgm:pt modelId="{E8BA834A-79EA-4AF2-9E7C-145AC0C480AA}" type="pres">
      <dgm:prSet presAssocID="{4CC1DCE0-7E0D-4DFC-9A51-E9AEA5E4CBC0}" presName="background" presStyleLbl="node0" presStyleIdx="0" presStyleCnt="2"/>
      <dgm:spPr/>
    </dgm:pt>
    <dgm:pt modelId="{D0DC5DC1-6242-4DE6-B6A9-8E577A851D26}" type="pres">
      <dgm:prSet presAssocID="{4CC1DCE0-7E0D-4DFC-9A51-E9AEA5E4CBC0}" presName="text" presStyleLbl="fgAcc0" presStyleIdx="0" presStyleCnt="2">
        <dgm:presLayoutVars>
          <dgm:chPref val="3"/>
        </dgm:presLayoutVars>
      </dgm:prSet>
      <dgm:spPr/>
    </dgm:pt>
    <dgm:pt modelId="{944F0871-8B42-45FD-B716-18039E6090E7}" type="pres">
      <dgm:prSet presAssocID="{4CC1DCE0-7E0D-4DFC-9A51-E9AEA5E4CBC0}" presName="hierChild2" presStyleCnt="0"/>
      <dgm:spPr/>
    </dgm:pt>
    <dgm:pt modelId="{F06CD66D-AF81-4BB6-BBFD-571B0391A11F}" type="pres">
      <dgm:prSet presAssocID="{F12AD366-2210-4D7D-819A-F58DA4ACBB41}" presName="hierRoot1" presStyleCnt="0"/>
      <dgm:spPr/>
    </dgm:pt>
    <dgm:pt modelId="{E93FE887-91C2-451D-9276-3E957AD661B3}" type="pres">
      <dgm:prSet presAssocID="{F12AD366-2210-4D7D-819A-F58DA4ACBB41}" presName="composite" presStyleCnt="0"/>
      <dgm:spPr/>
    </dgm:pt>
    <dgm:pt modelId="{4742BDBA-FE18-4364-8B40-777F0D833EBA}" type="pres">
      <dgm:prSet presAssocID="{F12AD366-2210-4D7D-819A-F58DA4ACBB41}" presName="background" presStyleLbl="node0" presStyleIdx="1" presStyleCnt="2"/>
      <dgm:spPr/>
    </dgm:pt>
    <dgm:pt modelId="{3BBCD0F2-3C26-42D9-9D7D-86B4CE857F06}" type="pres">
      <dgm:prSet presAssocID="{F12AD366-2210-4D7D-819A-F58DA4ACBB41}" presName="text" presStyleLbl="fgAcc0" presStyleIdx="1" presStyleCnt="2">
        <dgm:presLayoutVars>
          <dgm:chPref val="3"/>
        </dgm:presLayoutVars>
      </dgm:prSet>
      <dgm:spPr/>
    </dgm:pt>
    <dgm:pt modelId="{CA2AB4FA-BACC-432D-9A55-017FE718543E}" type="pres">
      <dgm:prSet presAssocID="{F12AD366-2210-4D7D-819A-F58DA4ACBB41}" presName="hierChild2" presStyleCnt="0"/>
      <dgm:spPr/>
    </dgm:pt>
  </dgm:ptLst>
  <dgm:cxnLst>
    <dgm:cxn modelId="{08D91258-DFEC-480C-AFC9-F6605BD17AF4}" srcId="{5784A93F-1B3C-48C1-A279-8A0E6A5486AF}" destId="{4CC1DCE0-7E0D-4DFC-9A51-E9AEA5E4CBC0}" srcOrd="0" destOrd="0" parTransId="{414E6B61-273E-43D8-86E6-ACE3C56C20A3}" sibTransId="{5317E921-64E3-45A1-BC4B-07C724079655}"/>
    <dgm:cxn modelId="{3AB90B93-6326-4E43-BF60-7E7805E9AE8A}" type="presOf" srcId="{5784A93F-1B3C-48C1-A279-8A0E6A5486AF}" destId="{7036735B-1E76-4337-99EE-43299B235F92}" srcOrd="0" destOrd="0" presId="urn:microsoft.com/office/officeart/2005/8/layout/hierarchy1"/>
    <dgm:cxn modelId="{DC2EC4A2-3E87-4F71-9356-B988510D525B}" srcId="{5784A93F-1B3C-48C1-A279-8A0E6A5486AF}" destId="{F12AD366-2210-4D7D-819A-F58DA4ACBB41}" srcOrd="1" destOrd="0" parTransId="{F7B9D1A7-63DA-4971-B150-D4C92518A848}" sibTransId="{4A7782C1-86AC-417C-BAFE-3CB003EA3506}"/>
    <dgm:cxn modelId="{ACE04ED3-D9DA-4940-8526-53D5E51C1C9D}" type="presOf" srcId="{4CC1DCE0-7E0D-4DFC-9A51-E9AEA5E4CBC0}" destId="{D0DC5DC1-6242-4DE6-B6A9-8E577A851D26}" srcOrd="0" destOrd="0" presId="urn:microsoft.com/office/officeart/2005/8/layout/hierarchy1"/>
    <dgm:cxn modelId="{AAD21ED5-7CA1-46E8-9469-95B6A2BD4456}" type="presOf" srcId="{F12AD366-2210-4D7D-819A-F58DA4ACBB41}" destId="{3BBCD0F2-3C26-42D9-9D7D-86B4CE857F06}" srcOrd="0" destOrd="0" presId="urn:microsoft.com/office/officeart/2005/8/layout/hierarchy1"/>
    <dgm:cxn modelId="{5FB470D2-C942-4E9E-915B-8FE6799DFD1E}" type="presParOf" srcId="{7036735B-1E76-4337-99EE-43299B235F92}" destId="{9F3CD3D3-BE45-493D-A09E-9483FBE73E39}" srcOrd="0" destOrd="0" presId="urn:microsoft.com/office/officeart/2005/8/layout/hierarchy1"/>
    <dgm:cxn modelId="{E06F5290-F2AF-4263-8D43-B4CDE273DE59}" type="presParOf" srcId="{9F3CD3D3-BE45-493D-A09E-9483FBE73E39}" destId="{8F42BD2A-91E0-4217-800E-419F4C772E88}" srcOrd="0" destOrd="0" presId="urn:microsoft.com/office/officeart/2005/8/layout/hierarchy1"/>
    <dgm:cxn modelId="{57572D1E-7C9A-4D6B-A557-23963357FA82}" type="presParOf" srcId="{8F42BD2A-91E0-4217-800E-419F4C772E88}" destId="{E8BA834A-79EA-4AF2-9E7C-145AC0C480AA}" srcOrd="0" destOrd="0" presId="urn:microsoft.com/office/officeart/2005/8/layout/hierarchy1"/>
    <dgm:cxn modelId="{E434B113-A00F-49F0-A2DF-B52242EFCEA9}" type="presParOf" srcId="{8F42BD2A-91E0-4217-800E-419F4C772E88}" destId="{D0DC5DC1-6242-4DE6-B6A9-8E577A851D26}" srcOrd="1" destOrd="0" presId="urn:microsoft.com/office/officeart/2005/8/layout/hierarchy1"/>
    <dgm:cxn modelId="{047E1F53-6A54-42A0-BB0E-A0B6EDCDAD1D}" type="presParOf" srcId="{9F3CD3D3-BE45-493D-A09E-9483FBE73E39}" destId="{944F0871-8B42-45FD-B716-18039E6090E7}" srcOrd="1" destOrd="0" presId="urn:microsoft.com/office/officeart/2005/8/layout/hierarchy1"/>
    <dgm:cxn modelId="{B9896BA6-8F9A-48CF-AD7C-58988B7F0BFA}" type="presParOf" srcId="{7036735B-1E76-4337-99EE-43299B235F92}" destId="{F06CD66D-AF81-4BB6-BBFD-571B0391A11F}" srcOrd="1" destOrd="0" presId="urn:microsoft.com/office/officeart/2005/8/layout/hierarchy1"/>
    <dgm:cxn modelId="{C5BFECD7-5D4F-4B02-A836-6530FF9A31BF}" type="presParOf" srcId="{F06CD66D-AF81-4BB6-BBFD-571B0391A11F}" destId="{E93FE887-91C2-451D-9276-3E957AD661B3}" srcOrd="0" destOrd="0" presId="urn:microsoft.com/office/officeart/2005/8/layout/hierarchy1"/>
    <dgm:cxn modelId="{6DCC520A-109A-4832-8989-E3A8B6CBEA4C}" type="presParOf" srcId="{E93FE887-91C2-451D-9276-3E957AD661B3}" destId="{4742BDBA-FE18-4364-8B40-777F0D833EBA}" srcOrd="0" destOrd="0" presId="urn:microsoft.com/office/officeart/2005/8/layout/hierarchy1"/>
    <dgm:cxn modelId="{72CBA225-C447-47CB-8F49-E3FCABFA9191}" type="presParOf" srcId="{E93FE887-91C2-451D-9276-3E957AD661B3}" destId="{3BBCD0F2-3C26-42D9-9D7D-86B4CE857F06}" srcOrd="1" destOrd="0" presId="urn:microsoft.com/office/officeart/2005/8/layout/hierarchy1"/>
    <dgm:cxn modelId="{69716C1C-63CD-4739-AA37-3513C56B740A}" type="presParOf" srcId="{F06CD66D-AF81-4BB6-BBFD-571B0391A11F}" destId="{CA2AB4FA-BACC-432D-9A55-017FE71854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D9F0E-E603-4EF0-AF0C-B20C81F873F2}">
      <dsp:nvSpPr>
        <dsp:cNvPr id="0" name=""/>
        <dsp:cNvSpPr/>
      </dsp:nvSpPr>
      <dsp:spPr>
        <a:xfrm>
          <a:off x="0" y="348094"/>
          <a:ext cx="609727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25102B-0127-4E29-8AAD-5C9993D0C5FC}">
      <dsp:nvSpPr>
        <dsp:cNvPr id="0" name=""/>
        <dsp:cNvSpPr/>
      </dsp:nvSpPr>
      <dsp:spPr>
        <a:xfrm>
          <a:off x="304863" y="82414"/>
          <a:ext cx="426809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324" tIns="0" rIns="161324" bIns="0" numCol="1" spcCol="1270" anchor="ctr" anchorCtr="0">
          <a:noAutofit/>
        </a:bodyPr>
        <a:lstStyle/>
        <a:p>
          <a:pPr marL="0" lvl="0" indent="0" algn="l" defTabSz="800100">
            <a:lnSpc>
              <a:spcPct val="90000"/>
            </a:lnSpc>
            <a:spcBef>
              <a:spcPct val="0"/>
            </a:spcBef>
            <a:spcAft>
              <a:spcPct val="35000"/>
            </a:spcAft>
            <a:buNone/>
          </a:pPr>
          <a:r>
            <a:rPr lang="en-US" sz="1800" kern="1200" dirty="0"/>
            <a:t>Candidate Pool 1</a:t>
          </a:r>
        </a:p>
      </dsp:txBody>
      <dsp:txXfrm>
        <a:off x="330802" y="108353"/>
        <a:ext cx="4216215" cy="479482"/>
      </dsp:txXfrm>
    </dsp:sp>
    <dsp:sp modelId="{AB8AA5D6-4E5B-4175-9E40-E3C82994CC2C}">
      <dsp:nvSpPr>
        <dsp:cNvPr id="0" name=""/>
        <dsp:cNvSpPr/>
      </dsp:nvSpPr>
      <dsp:spPr>
        <a:xfrm>
          <a:off x="0" y="1164574"/>
          <a:ext cx="609727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9835E6-3947-4BDC-AE7A-D0531614E660}">
      <dsp:nvSpPr>
        <dsp:cNvPr id="0" name=""/>
        <dsp:cNvSpPr/>
      </dsp:nvSpPr>
      <dsp:spPr>
        <a:xfrm>
          <a:off x="304863" y="898894"/>
          <a:ext cx="426809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324" tIns="0" rIns="161324" bIns="0" numCol="1" spcCol="1270" anchor="ctr" anchorCtr="0">
          <a:noAutofit/>
        </a:bodyPr>
        <a:lstStyle/>
        <a:p>
          <a:pPr marL="0" lvl="0" indent="0" algn="l" defTabSz="800100">
            <a:lnSpc>
              <a:spcPct val="90000"/>
            </a:lnSpc>
            <a:spcBef>
              <a:spcPct val="0"/>
            </a:spcBef>
            <a:spcAft>
              <a:spcPct val="35000"/>
            </a:spcAft>
            <a:buNone/>
          </a:pPr>
          <a:r>
            <a:rPr lang="en-US" sz="1800" kern="1200" dirty="0"/>
            <a:t>Candidate Pool 2</a:t>
          </a:r>
        </a:p>
      </dsp:txBody>
      <dsp:txXfrm>
        <a:off x="330802" y="924833"/>
        <a:ext cx="4216215" cy="479482"/>
      </dsp:txXfrm>
    </dsp:sp>
    <dsp:sp modelId="{D5761A29-4663-4265-8CDC-C8522F5BFF60}">
      <dsp:nvSpPr>
        <dsp:cNvPr id="0" name=""/>
        <dsp:cNvSpPr/>
      </dsp:nvSpPr>
      <dsp:spPr>
        <a:xfrm>
          <a:off x="0" y="1981054"/>
          <a:ext cx="609727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FB9C7-643E-4CEA-93C6-AE13367E68C8}">
      <dsp:nvSpPr>
        <dsp:cNvPr id="0" name=""/>
        <dsp:cNvSpPr/>
      </dsp:nvSpPr>
      <dsp:spPr>
        <a:xfrm>
          <a:off x="304863" y="1715374"/>
          <a:ext cx="426809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324" tIns="0" rIns="161324" bIns="0" numCol="1" spcCol="1270" anchor="ctr" anchorCtr="0">
          <a:noAutofit/>
        </a:bodyPr>
        <a:lstStyle/>
        <a:p>
          <a:pPr marL="0" lvl="0" indent="0" algn="l" defTabSz="800100">
            <a:lnSpc>
              <a:spcPct val="90000"/>
            </a:lnSpc>
            <a:spcBef>
              <a:spcPct val="0"/>
            </a:spcBef>
            <a:spcAft>
              <a:spcPct val="35000"/>
            </a:spcAft>
            <a:buNone/>
          </a:pPr>
          <a:r>
            <a:rPr lang="en-US" sz="1800" kern="1200" dirty="0"/>
            <a:t>Candidate Pool 3</a:t>
          </a:r>
        </a:p>
      </dsp:txBody>
      <dsp:txXfrm>
        <a:off x="330802" y="1741313"/>
        <a:ext cx="4216215" cy="479482"/>
      </dsp:txXfrm>
    </dsp:sp>
    <dsp:sp modelId="{F9C34766-E7C4-4D58-851F-5E0E2C413C7E}">
      <dsp:nvSpPr>
        <dsp:cNvPr id="0" name=""/>
        <dsp:cNvSpPr/>
      </dsp:nvSpPr>
      <dsp:spPr>
        <a:xfrm>
          <a:off x="0" y="2797535"/>
          <a:ext cx="609727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2D1D63-7D7E-4450-85EC-62CE53A77421}">
      <dsp:nvSpPr>
        <dsp:cNvPr id="0" name=""/>
        <dsp:cNvSpPr/>
      </dsp:nvSpPr>
      <dsp:spPr>
        <a:xfrm>
          <a:off x="304863" y="2531854"/>
          <a:ext cx="426809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324" tIns="0" rIns="161324" bIns="0" numCol="1" spcCol="1270" anchor="ctr" anchorCtr="0">
          <a:noAutofit/>
        </a:bodyPr>
        <a:lstStyle/>
        <a:p>
          <a:pPr marL="0" lvl="0" indent="0" algn="l" defTabSz="800100">
            <a:lnSpc>
              <a:spcPct val="90000"/>
            </a:lnSpc>
            <a:spcBef>
              <a:spcPct val="0"/>
            </a:spcBef>
            <a:spcAft>
              <a:spcPct val="35000"/>
            </a:spcAft>
            <a:buNone/>
          </a:pPr>
          <a:r>
            <a:rPr lang="en-US" sz="1800" kern="1200" dirty="0"/>
            <a:t>Candidate Pool 4</a:t>
          </a:r>
        </a:p>
      </dsp:txBody>
      <dsp:txXfrm>
        <a:off x="330802" y="2557793"/>
        <a:ext cx="4216215" cy="479482"/>
      </dsp:txXfrm>
    </dsp:sp>
    <dsp:sp modelId="{86463D2B-347C-4254-B825-0AD7D62B302F}">
      <dsp:nvSpPr>
        <dsp:cNvPr id="0" name=""/>
        <dsp:cNvSpPr/>
      </dsp:nvSpPr>
      <dsp:spPr>
        <a:xfrm>
          <a:off x="0" y="3614015"/>
          <a:ext cx="609727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7F7A1F-91EF-4BA4-A819-2EF8953725EE}">
      <dsp:nvSpPr>
        <dsp:cNvPr id="0" name=""/>
        <dsp:cNvSpPr/>
      </dsp:nvSpPr>
      <dsp:spPr>
        <a:xfrm>
          <a:off x="304863" y="3348335"/>
          <a:ext cx="426809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324" tIns="0" rIns="161324" bIns="0" numCol="1" spcCol="1270" anchor="ctr" anchorCtr="0">
          <a:noAutofit/>
        </a:bodyPr>
        <a:lstStyle/>
        <a:p>
          <a:pPr marL="0" lvl="0" indent="0" algn="l" defTabSz="800100">
            <a:lnSpc>
              <a:spcPct val="90000"/>
            </a:lnSpc>
            <a:spcBef>
              <a:spcPct val="0"/>
            </a:spcBef>
            <a:spcAft>
              <a:spcPct val="35000"/>
            </a:spcAft>
            <a:buNone/>
          </a:pPr>
          <a:r>
            <a:rPr lang="en-US" sz="1800" kern="1200" dirty="0"/>
            <a:t>Free Round</a:t>
          </a:r>
        </a:p>
      </dsp:txBody>
      <dsp:txXfrm>
        <a:off x="330802" y="3374274"/>
        <a:ext cx="4216215"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3BECF-8BD2-44D5-8E7B-40DA55084801}">
      <dsp:nvSpPr>
        <dsp:cNvPr id="0" name=""/>
        <dsp:cNvSpPr/>
      </dsp:nvSpPr>
      <dsp:spPr>
        <a:xfrm>
          <a:off x="1161940" y="1755971"/>
          <a:ext cx="437728" cy="1251129"/>
        </a:xfrm>
        <a:custGeom>
          <a:avLst/>
          <a:gdLst/>
          <a:ahLst/>
          <a:cxnLst/>
          <a:rect l="0" t="0" r="0" b="0"/>
          <a:pathLst>
            <a:path>
              <a:moveTo>
                <a:pt x="0" y="0"/>
              </a:moveTo>
              <a:lnTo>
                <a:pt x="218864" y="0"/>
              </a:lnTo>
              <a:lnTo>
                <a:pt x="218864" y="1251129"/>
              </a:lnTo>
              <a:lnTo>
                <a:pt x="437728" y="1251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7667" y="2348399"/>
        <a:ext cx="66274" cy="66274"/>
      </dsp:txXfrm>
    </dsp:sp>
    <dsp:sp modelId="{71AB118A-5C54-4A8B-A53C-ADB5ECE3A425}">
      <dsp:nvSpPr>
        <dsp:cNvPr id="0" name=""/>
        <dsp:cNvSpPr/>
      </dsp:nvSpPr>
      <dsp:spPr>
        <a:xfrm>
          <a:off x="1161940" y="1755971"/>
          <a:ext cx="437728" cy="417043"/>
        </a:xfrm>
        <a:custGeom>
          <a:avLst/>
          <a:gdLst/>
          <a:ahLst/>
          <a:cxnLst/>
          <a:rect l="0" t="0" r="0" b="0"/>
          <a:pathLst>
            <a:path>
              <a:moveTo>
                <a:pt x="0" y="0"/>
              </a:moveTo>
              <a:lnTo>
                <a:pt x="218864" y="0"/>
              </a:lnTo>
              <a:lnTo>
                <a:pt x="218864" y="417043"/>
              </a:lnTo>
              <a:lnTo>
                <a:pt x="437728" y="41704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65690" y="1949378"/>
        <a:ext cx="30229" cy="30229"/>
      </dsp:txXfrm>
    </dsp:sp>
    <dsp:sp modelId="{F0F5D1AF-9190-4E18-B281-3325566ABBB6}">
      <dsp:nvSpPr>
        <dsp:cNvPr id="0" name=""/>
        <dsp:cNvSpPr/>
      </dsp:nvSpPr>
      <dsp:spPr>
        <a:xfrm>
          <a:off x="1161940" y="1338928"/>
          <a:ext cx="437728" cy="417043"/>
        </a:xfrm>
        <a:custGeom>
          <a:avLst/>
          <a:gdLst/>
          <a:ahLst/>
          <a:cxnLst/>
          <a:rect l="0" t="0" r="0" b="0"/>
          <a:pathLst>
            <a:path>
              <a:moveTo>
                <a:pt x="0" y="417043"/>
              </a:moveTo>
              <a:lnTo>
                <a:pt x="218864" y="417043"/>
              </a:lnTo>
              <a:lnTo>
                <a:pt x="218864" y="0"/>
              </a:lnTo>
              <a:lnTo>
                <a:pt x="43772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65690" y="1532335"/>
        <a:ext cx="30229" cy="30229"/>
      </dsp:txXfrm>
    </dsp:sp>
    <dsp:sp modelId="{01C24014-E499-4BB4-A2BC-2A485812E6A1}">
      <dsp:nvSpPr>
        <dsp:cNvPr id="0" name=""/>
        <dsp:cNvSpPr/>
      </dsp:nvSpPr>
      <dsp:spPr>
        <a:xfrm>
          <a:off x="1161940" y="504841"/>
          <a:ext cx="437728" cy="1251129"/>
        </a:xfrm>
        <a:custGeom>
          <a:avLst/>
          <a:gdLst/>
          <a:ahLst/>
          <a:cxnLst/>
          <a:rect l="0" t="0" r="0" b="0"/>
          <a:pathLst>
            <a:path>
              <a:moveTo>
                <a:pt x="0" y="1251129"/>
              </a:moveTo>
              <a:lnTo>
                <a:pt x="218864" y="1251129"/>
              </a:lnTo>
              <a:lnTo>
                <a:pt x="218864" y="0"/>
              </a:lnTo>
              <a:lnTo>
                <a:pt x="43772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47667" y="1097269"/>
        <a:ext cx="66274" cy="66274"/>
      </dsp:txXfrm>
    </dsp:sp>
    <dsp:sp modelId="{614986FE-E3D3-457B-B9BD-7522FC99909C}">
      <dsp:nvSpPr>
        <dsp:cNvPr id="0" name=""/>
        <dsp:cNvSpPr/>
      </dsp:nvSpPr>
      <dsp:spPr>
        <a:xfrm rot="16200000">
          <a:off x="-927665" y="1422336"/>
          <a:ext cx="3511943" cy="6672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Candidate Pool 1</a:t>
          </a:r>
        </a:p>
      </dsp:txBody>
      <dsp:txXfrm>
        <a:off x="-927665" y="1422336"/>
        <a:ext cx="3511943" cy="667269"/>
      </dsp:txXfrm>
    </dsp:sp>
    <dsp:sp modelId="{50C014B7-360A-4FA6-A7FB-B061B425AD96}">
      <dsp:nvSpPr>
        <dsp:cNvPr id="0" name=""/>
        <dsp:cNvSpPr/>
      </dsp:nvSpPr>
      <dsp:spPr>
        <a:xfrm>
          <a:off x="1599669" y="171207"/>
          <a:ext cx="2188642" cy="6672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End to end fiber</a:t>
          </a:r>
        </a:p>
      </dsp:txBody>
      <dsp:txXfrm>
        <a:off x="1599669" y="171207"/>
        <a:ext cx="2188642" cy="667269"/>
      </dsp:txXfrm>
    </dsp:sp>
    <dsp:sp modelId="{FC9AAF7B-4613-4C33-B2F3-123C721B1619}">
      <dsp:nvSpPr>
        <dsp:cNvPr id="0" name=""/>
        <dsp:cNvSpPr/>
      </dsp:nvSpPr>
      <dsp:spPr>
        <a:xfrm>
          <a:off x="1599669" y="1005293"/>
          <a:ext cx="2188642" cy="6672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At least 80% unserved locations</a:t>
          </a:r>
        </a:p>
      </dsp:txBody>
      <dsp:txXfrm>
        <a:off x="1599669" y="1005293"/>
        <a:ext cx="2188642" cy="667269"/>
      </dsp:txXfrm>
    </dsp:sp>
    <dsp:sp modelId="{9193CD3B-0A1E-4C98-90B2-E68F75CB026F}">
      <dsp:nvSpPr>
        <dsp:cNvPr id="0" name=""/>
        <dsp:cNvSpPr/>
      </dsp:nvSpPr>
      <dsp:spPr>
        <a:xfrm>
          <a:off x="1599669" y="1839380"/>
          <a:ext cx="2188642" cy="6672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t>Cost below EHCPLT</a:t>
          </a:r>
        </a:p>
      </dsp:txBody>
      <dsp:txXfrm>
        <a:off x="1599669" y="1839380"/>
        <a:ext cx="2188642" cy="667269"/>
      </dsp:txXfrm>
    </dsp:sp>
    <dsp:sp modelId="{C75C74C8-8B5B-4933-A388-8657897F3378}">
      <dsp:nvSpPr>
        <dsp:cNvPr id="0" name=""/>
        <dsp:cNvSpPr/>
      </dsp:nvSpPr>
      <dsp:spPr>
        <a:xfrm>
          <a:off x="1599669" y="2673466"/>
          <a:ext cx="2188642" cy="6672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Submitted within first 3-week window</a:t>
          </a:r>
        </a:p>
      </dsp:txBody>
      <dsp:txXfrm>
        <a:off x="1599669" y="2673466"/>
        <a:ext cx="2188642" cy="667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741A4-EDFA-4B7A-9B0C-D7DA2BC586C3}">
      <dsp:nvSpPr>
        <dsp:cNvPr id="0" name=""/>
        <dsp:cNvSpPr/>
      </dsp:nvSpPr>
      <dsp:spPr>
        <a:xfrm>
          <a:off x="1169726" y="1989792"/>
          <a:ext cx="496015" cy="945151"/>
        </a:xfrm>
        <a:custGeom>
          <a:avLst/>
          <a:gdLst/>
          <a:ahLst/>
          <a:cxnLst/>
          <a:rect l="0" t="0" r="0" b="0"/>
          <a:pathLst>
            <a:path>
              <a:moveTo>
                <a:pt x="0" y="0"/>
              </a:moveTo>
              <a:lnTo>
                <a:pt x="248007" y="0"/>
              </a:lnTo>
              <a:lnTo>
                <a:pt x="248007" y="945151"/>
              </a:lnTo>
              <a:lnTo>
                <a:pt x="496015" y="945151"/>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91049" y="2435683"/>
        <a:ext cx="53369" cy="53369"/>
      </dsp:txXfrm>
    </dsp:sp>
    <dsp:sp modelId="{30EE4587-7058-4A24-81E5-4262CF5D8594}">
      <dsp:nvSpPr>
        <dsp:cNvPr id="0" name=""/>
        <dsp:cNvSpPr/>
      </dsp:nvSpPr>
      <dsp:spPr>
        <a:xfrm>
          <a:off x="1169726" y="1944072"/>
          <a:ext cx="496015" cy="91440"/>
        </a:xfrm>
        <a:custGeom>
          <a:avLst/>
          <a:gdLst/>
          <a:ahLst/>
          <a:cxnLst/>
          <a:rect l="0" t="0" r="0" b="0"/>
          <a:pathLst>
            <a:path>
              <a:moveTo>
                <a:pt x="0" y="45720"/>
              </a:moveTo>
              <a:lnTo>
                <a:pt x="496015" y="4572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05334" y="1977392"/>
        <a:ext cx="24800" cy="24800"/>
      </dsp:txXfrm>
    </dsp:sp>
    <dsp:sp modelId="{489AF223-B34B-442C-8452-B008C2474691}">
      <dsp:nvSpPr>
        <dsp:cNvPr id="0" name=""/>
        <dsp:cNvSpPr/>
      </dsp:nvSpPr>
      <dsp:spPr>
        <a:xfrm>
          <a:off x="1169726" y="1044641"/>
          <a:ext cx="496015" cy="945151"/>
        </a:xfrm>
        <a:custGeom>
          <a:avLst/>
          <a:gdLst/>
          <a:ahLst/>
          <a:cxnLst/>
          <a:rect l="0" t="0" r="0" b="0"/>
          <a:pathLst>
            <a:path>
              <a:moveTo>
                <a:pt x="0" y="945151"/>
              </a:moveTo>
              <a:lnTo>
                <a:pt x="248007" y="945151"/>
              </a:lnTo>
              <a:lnTo>
                <a:pt x="248007" y="0"/>
              </a:lnTo>
              <a:lnTo>
                <a:pt x="496015" y="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91049" y="1490531"/>
        <a:ext cx="53369" cy="53369"/>
      </dsp:txXfrm>
    </dsp:sp>
    <dsp:sp modelId="{8947C1B5-27A1-4D71-840C-755C73FA7926}">
      <dsp:nvSpPr>
        <dsp:cNvPr id="0" name=""/>
        <dsp:cNvSpPr/>
      </dsp:nvSpPr>
      <dsp:spPr>
        <a:xfrm rot="16200000">
          <a:off x="-1198126" y="1611731"/>
          <a:ext cx="3979585" cy="756121"/>
        </a:xfrm>
        <a:prstGeom prst="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US" sz="4500" kern="1200" dirty="0"/>
            <a:t>Candidate Pool 2</a:t>
          </a:r>
        </a:p>
      </dsp:txBody>
      <dsp:txXfrm>
        <a:off x="-1198126" y="1611731"/>
        <a:ext cx="3979585" cy="756121"/>
      </dsp:txXfrm>
    </dsp:sp>
    <dsp:sp modelId="{B4769B1D-FE02-42C4-BC49-C55A8BDBB218}">
      <dsp:nvSpPr>
        <dsp:cNvPr id="0" name=""/>
        <dsp:cNvSpPr/>
      </dsp:nvSpPr>
      <dsp:spPr>
        <a:xfrm>
          <a:off x="1665742" y="666580"/>
          <a:ext cx="2480077" cy="756121"/>
        </a:xfrm>
        <a:prstGeom prst="rect">
          <a:avLst/>
        </a:prstGeom>
        <a:solidFill>
          <a:srgbClr val="ED7D31">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End to end fiber from first candidate pool not yet funded + other reliable broadband technology </a:t>
          </a:r>
        </a:p>
      </dsp:txBody>
      <dsp:txXfrm>
        <a:off x="1665742" y="666580"/>
        <a:ext cx="2480077" cy="756121"/>
      </dsp:txXfrm>
    </dsp:sp>
    <dsp:sp modelId="{F2834C4F-7AD7-4462-8709-4668D481821B}">
      <dsp:nvSpPr>
        <dsp:cNvPr id="0" name=""/>
        <dsp:cNvSpPr/>
      </dsp:nvSpPr>
      <dsp:spPr>
        <a:xfrm>
          <a:off x="1665742" y="1611731"/>
          <a:ext cx="2480077" cy="756121"/>
        </a:xfrm>
        <a:prstGeom prst="rect">
          <a:avLst/>
        </a:prstGeom>
        <a:solidFill>
          <a:srgbClr val="ED7D31">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solidFill>
                <a:prstClr val="white"/>
              </a:solidFill>
              <a:latin typeface="Calibri" panose="020F0502020204030204"/>
              <a:ea typeface="+mn-ea"/>
              <a:cs typeface="+mn-cs"/>
            </a:rPr>
            <a:t>At least 80% unserved locations</a:t>
          </a:r>
        </a:p>
      </dsp:txBody>
      <dsp:txXfrm>
        <a:off x="1665742" y="1611731"/>
        <a:ext cx="2480077" cy="756121"/>
      </dsp:txXfrm>
    </dsp:sp>
    <dsp:sp modelId="{A4B228C8-BED6-4305-9D4D-A5764656910A}">
      <dsp:nvSpPr>
        <dsp:cNvPr id="0" name=""/>
        <dsp:cNvSpPr/>
      </dsp:nvSpPr>
      <dsp:spPr>
        <a:xfrm>
          <a:off x="1665742" y="2556883"/>
          <a:ext cx="2480077" cy="756121"/>
        </a:xfrm>
        <a:prstGeom prst="rect">
          <a:avLst/>
        </a:prstGeom>
        <a:solidFill>
          <a:srgbClr val="ED7D31">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solidFill>
                <a:prstClr val="white"/>
              </a:solidFill>
              <a:latin typeface="Calibri" panose="020F0502020204030204"/>
              <a:ea typeface="+mn-ea"/>
              <a:cs typeface="+mn-cs"/>
            </a:rPr>
            <a:t>Submitted within first 4-week window</a:t>
          </a:r>
        </a:p>
      </dsp:txBody>
      <dsp:txXfrm>
        <a:off x="1665742" y="2556883"/>
        <a:ext cx="2480077" cy="756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30FB6-838A-4296-9F27-8DB41BECCE36}">
      <dsp:nvSpPr>
        <dsp:cNvPr id="0" name=""/>
        <dsp:cNvSpPr/>
      </dsp:nvSpPr>
      <dsp:spPr>
        <a:xfrm>
          <a:off x="1169726" y="1989792"/>
          <a:ext cx="496015" cy="1417727"/>
        </a:xfrm>
        <a:custGeom>
          <a:avLst/>
          <a:gdLst/>
          <a:ahLst/>
          <a:cxnLst/>
          <a:rect l="0" t="0" r="0" b="0"/>
          <a:pathLst>
            <a:path>
              <a:moveTo>
                <a:pt x="0" y="0"/>
              </a:moveTo>
              <a:lnTo>
                <a:pt x="248007" y="0"/>
              </a:lnTo>
              <a:lnTo>
                <a:pt x="248007" y="1417727"/>
              </a:lnTo>
              <a:lnTo>
                <a:pt x="496015" y="141772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0184" y="2661106"/>
        <a:ext cx="75099" cy="75099"/>
      </dsp:txXfrm>
    </dsp:sp>
    <dsp:sp modelId="{0B8259AB-00F6-45F4-A06C-A40C114D0E78}">
      <dsp:nvSpPr>
        <dsp:cNvPr id="0" name=""/>
        <dsp:cNvSpPr/>
      </dsp:nvSpPr>
      <dsp:spPr>
        <a:xfrm>
          <a:off x="1169726" y="1989792"/>
          <a:ext cx="496015" cy="472575"/>
        </a:xfrm>
        <a:custGeom>
          <a:avLst/>
          <a:gdLst/>
          <a:ahLst/>
          <a:cxnLst/>
          <a:rect l="0" t="0" r="0" b="0"/>
          <a:pathLst>
            <a:path>
              <a:moveTo>
                <a:pt x="0" y="0"/>
              </a:moveTo>
              <a:lnTo>
                <a:pt x="248007" y="0"/>
              </a:lnTo>
              <a:lnTo>
                <a:pt x="248007" y="472575"/>
              </a:lnTo>
              <a:lnTo>
                <a:pt x="496015" y="47257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00606" y="2208952"/>
        <a:ext cx="34254" cy="34254"/>
      </dsp:txXfrm>
    </dsp:sp>
    <dsp:sp modelId="{F36F081E-B683-41C8-99A8-D9360D45C3F3}">
      <dsp:nvSpPr>
        <dsp:cNvPr id="0" name=""/>
        <dsp:cNvSpPr/>
      </dsp:nvSpPr>
      <dsp:spPr>
        <a:xfrm>
          <a:off x="1169726" y="1517216"/>
          <a:ext cx="496015" cy="472575"/>
        </a:xfrm>
        <a:custGeom>
          <a:avLst/>
          <a:gdLst/>
          <a:ahLst/>
          <a:cxnLst/>
          <a:rect l="0" t="0" r="0" b="0"/>
          <a:pathLst>
            <a:path>
              <a:moveTo>
                <a:pt x="0" y="472575"/>
              </a:moveTo>
              <a:lnTo>
                <a:pt x="248007" y="472575"/>
              </a:lnTo>
              <a:lnTo>
                <a:pt x="248007" y="0"/>
              </a:lnTo>
              <a:lnTo>
                <a:pt x="496015"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00606" y="1736377"/>
        <a:ext cx="34254" cy="34254"/>
      </dsp:txXfrm>
    </dsp:sp>
    <dsp:sp modelId="{FF0BFE8B-B9FD-408A-8193-0BFA2C17CC0C}">
      <dsp:nvSpPr>
        <dsp:cNvPr id="0" name=""/>
        <dsp:cNvSpPr/>
      </dsp:nvSpPr>
      <dsp:spPr>
        <a:xfrm>
          <a:off x="1169726" y="572065"/>
          <a:ext cx="496015" cy="1417727"/>
        </a:xfrm>
        <a:custGeom>
          <a:avLst/>
          <a:gdLst/>
          <a:ahLst/>
          <a:cxnLst/>
          <a:rect l="0" t="0" r="0" b="0"/>
          <a:pathLst>
            <a:path>
              <a:moveTo>
                <a:pt x="0" y="1417727"/>
              </a:moveTo>
              <a:lnTo>
                <a:pt x="248007" y="1417727"/>
              </a:lnTo>
              <a:lnTo>
                <a:pt x="248007" y="0"/>
              </a:lnTo>
              <a:lnTo>
                <a:pt x="496015"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0184" y="1243379"/>
        <a:ext cx="75099" cy="75099"/>
      </dsp:txXfrm>
    </dsp:sp>
    <dsp:sp modelId="{68C8D175-70DF-4757-B0ED-F742D87522C4}">
      <dsp:nvSpPr>
        <dsp:cNvPr id="0" name=""/>
        <dsp:cNvSpPr/>
      </dsp:nvSpPr>
      <dsp:spPr>
        <a:xfrm rot="16200000">
          <a:off x="-1198126" y="1611731"/>
          <a:ext cx="3979585" cy="756121"/>
        </a:xfrm>
        <a:prstGeom prst="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US" sz="4500" kern="1200" dirty="0"/>
            <a:t>Candidate Pool 3</a:t>
          </a:r>
        </a:p>
      </dsp:txBody>
      <dsp:txXfrm>
        <a:off x="-1198126" y="1611731"/>
        <a:ext cx="3979585" cy="756121"/>
      </dsp:txXfrm>
    </dsp:sp>
    <dsp:sp modelId="{5F809519-ECF6-4F59-B08A-497E6EE714EE}">
      <dsp:nvSpPr>
        <dsp:cNvPr id="0" name=""/>
        <dsp:cNvSpPr/>
      </dsp:nvSpPr>
      <dsp:spPr>
        <a:xfrm>
          <a:off x="1665742" y="194004"/>
          <a:ext cx="2480077" cy="756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dirty="0"/>
            <a:t>End to end fiber not yet funded + other reliable broadband technology </a:t>
          </a:r>
        </a:p>
      </dsp:txBody>
      <dsp:txXfrm>
        <a:off x="1665742" y="194004"/>
        <a:ext cx="2480077" cy="756121"/>
      </dsp:txXfrm>
    </dsp:sp>
    <dsp:sp modelId="{E2D6E952-6352-4BB6-8CD1-A13006989CEF}">
      <dsp:nvSpPr>
        <dsp:cNvPr id="0" name=""/>
        <dsp:cNvSpPr/>
      </dsp:nvSpPr>
      <dsp:spPr>
        <a:xfrm>
          <a:off x="1665742" y="1139156"/>
          <a:ext cx="2480077" cy="756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Under 80% unserved locations</a:t>
          </a:r>
        </a:p>
      </dsp:txBody>
      <dsp:txXfrm>
        <a:off x="1665742" y="1139156"/>
        <a:ext cx="2480077" cy="756121"/>
      </dsp:txXfrm>
    </dsp:sp>
    <dsp:sp modelId="{270F5894-239E-4F52-A27F-924272E96EF7}">
      <dsp:nvSpPr>
        <dsp:cNvPr id="0" name=""/>
        <dsp:cNvSpPr/>
      </dsp:nvSpPr>
      <dsp:spPr>
        <a:xfrm>
          <a:off x="1665742" y="2084307"/>
          <a:ext cx="2480077" cy="756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kern="1200" dirty="0"/>
            <a:t>Cost below EHCPLT</a:t>
          </a:r>
        </a:p>
      </dsp:txBody>
      <dsp:txXfrm>
        <a:off x="1665742" y="2084307"/>
        <a:ext cx="2480077" cy="756121"/>
      </dsp:txXfrm>
    </dsp:sp>
    <dsp:sp modelId="{4B52D52B-80C3-43F1-8BFD-94DFD138DFE5}">
      <dsp:nvSpPr>
        <dsp:cNvPr id="0" name=""/>
        <dsp:cNvSpPr/>
      </dsp:nvSpPr>
      <dsp:spPr>
        <a:xfrm>
          <a:off x="1665742" y="3029459"/>
          <a:ext cx="2480077" cy="756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Submitted within first 5-week window</a:t>
          </a:r>
        </a:p>
      </dsp:txBody>
      <dsp:txXfrm>
        <a:off x="1665742" y="3029459"/>
        <a:ext cx="2480077" cy="756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BF621-EFA5-4C65-BE5F-5DCD0DD31A9F}">
      <dsp:nvSpPr>
        <dsp:cNvPr id="0" name=""/>
        <dsp:cNvSpPr/>
      </dsp:nvSpPr>
      <dsp:spPr>
        <a:xfrm>
          <a:off x="1161940" y="1755971"/>
          <a:ext cx="437728" cy="834086"/>
        </a:xfrm>
        <a:custGeom>
          <a:avLst/>
          <a:gdLst/>
          <a:ahLst/>
          <a:cxnLst/>
          <a:rect l="0" t="0" r="0" b="0"/>
          <a:pathLst>
            <a:path>
              <a:moveTo>
                <a:pt x="0" y="0"/>
              </a:moveTo>
              <a:lnTo>
                <a:pt x="218864" y="0"/>
              </a:lnTo>
              <a:lnTo>
                <a:pt x="218864" y="834086"/>
              </a:lnTo>
              <a:lnTo>
                <a:pt x="437728" y="8340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7255" y="2149465"/>
        <a:ext cx="47098" cy="47098"/>
      </dsp:txXfrm>
    </dsp:sp>
    <dsp:sp modelId="{08ED65F4-09C5-48EA-862D-D412F6B1274D}">
      <dsp:nvSpPr>
        <dsp:cNvPr id="0" name=""/>
        <dsp:cNvSpPr/>
      </dsp:nvSpPr>
      <dsp:spPr>
        <a:xfrm>
          <a:off x="1161940" y="1710251"/>
          <a:ext cx="437728" cy="91440"/>
        </a:xfrm>
        <a:custGeom>
          <a:avLst/>
          <a:gdLst/>
          <a:ahLst/>
          <a:cxnLst/>
          <a:rect l="0" t="0" r="0" b="0"/>
          <a:pathLst>
            <a:path>
              <a:moveTo>
                <a:pt x="0" y="45720"/>
              </a:moveTo>
              <a:lnTo>
                <a:pt x="437728"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69861" y="1745028"/>
        <a:ext cx="21886" cy="21886"/>
      </dsp:txXfrm>
    </dsp:sp>
    <dsp:sp modelId="{3DC157E7-54F3-4182-8352-9085941C6D87}">
      <dsp:nvSpPr>
        <dsp:cNvPr id="0" name=""/>
        <dsp:cNvSpPr/>
      </dsp:nvSpPr>
      <dsp:spPr>
        <a:xfrm>
          <a:off x="1161940" y="921885"/>
          <a:ext cx="437728" cy="834086"/>
        </a:xfrm>
        <a:custGeom>
          <a:avLst/>
          <a:gdLst/>
          <a:ahLst/>
          <a:cxnLst/>
          <a:rect l="0" t="0" r="0" b="0"/>
          <a:pathLst>
            <a:path>
              <a:moveTo>
                <a:pt x="0" y="834086"/>
              </a:moveTo>
              <a:lnTo>
                <a:pt x="218864" y="834086"/>
              </a:lnTo>
              <a:lnTo>
                <a:pt x="218864" y="0"/>
              </a:lnTo>
              <a:lnTo>
                <a:pt x="43772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7255" y="1315379"/>
        <a:ext cx="47098" cy="47098"/>
      </dsp:txXfrm>
    </dsp:sp>
    <dsp:sp modelId="{A491F90C-8B3C-4523-9B95-2EB47B9D48D2}">
      <dsp:nvSpPr>
        <dsp:cNvPr id="0" name=""/>
        <dsp:cNvSpPr/>
      </dsp:nvSpPr>
      <dsp:spPr>
        <a:xfrm rot="16200000">
          <a:off x="-927665" y="1422336"/>
          <a:ext cx="3511943" cy="6672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Candidate Pool 4</a:t>
          </a:r>
        </a:p>
      </dsp:txBody>
      <dsp:txXfrm>
        <a:off x="-927665" y="1422336"/>
        <a:ext cx="3511943" cy="667269"/>
      </dsp:txXfrm>
    </dsp:sp>
    <dsp:sp modelId="{C7CCCCB4-E3E3-48F6-8D99-D8EE10DA1A87}">
      <dsp:nvSpPr>
        <dsp:cNvPr id="0" name=""/>
        <dsp:cNvSpPr/>
      </dsp:nvSpPr>
      <dsp:spPr>
        <a:xfrm>
          <a:off x="1599669" y="588250"/>
          <a:ext cx="2188642" cy="6672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US" sz="1900" kern="1200" dirty="0"/>
            <a:t>All remaining reliable technology projects</a:t>
          </a:r>
        </a:p>
      </dsp:txBody>
      <dsp:txXfrm>
        <a:off x="1599669" y="588250"/>
        <a:ext cx="2188642" cy="667269"/>
      </dsp:txXfrm>
    </dsp:sp>
    <dsp:sp modelId="{058D07D0-2CE8-42BE-A582-9D186F1940BC}">
      <dsp:nvSpPr>
        <dsp:cNvPr id="0" name=""/>
        <dsp:cNvSpPr/>
      </dsp:nvSpPr>
      <dsp:spPr>
        <a:xfrm>
          <a:off x="1599669" y="1422336"/>
          <a:ext cx="2188642" cy="6672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Under 80% unserved locations</a:t>
          </a:r>
        </a:p>
      </dsp:txBody>
      <dsp:txXfrm>
        <a:off x="1599669" y="1422336"/>
        <a:ext cx="2188642" cy="667269"/>
      </dsp:txXfrm>
    </dsp:sp>
    <dsp:sp modelId="{ED1F9065-C023-42A9-A57B-F4FE1DB2CF83}">
      <dsp:nvSpPr>
        <dsp:cNvPr id="0" name=""/>
        <dsp:cNvSpPr/>
      </dsp:nvSpPr>
      <dsp:spPr>
        <a:xfrm>
          <a:off x="1599669" y="2256423"/>
          <a:ext cx="2188642" cy="6672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Submitted within the first 6-week window </a:t>
          </a:r>
        </a:p>
      </dsp:txBody>
      <dsp:txXfrm>
        <a:off x="1599669" y="2256423"/>
        <a:ext cx="2188642" cy="667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834A-79EA-4AF2-9E7C-145AC0C480A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C5DC1-6242-4DE6-B6A9-8E577A851D26}">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a:latin typeface="Calibri"/>
              <a:ea typeface="Calibri"/>
              <a:cs typeface="Calibri"/>
            </a:rPr>
            <a:t>When the severability and deconfliction is completed, tentative awards will be made </a:t>
          </a:r>
        </a:p>
      </dsp:txBody>
      <dsp:txXfrm>
        <a:off x="608661" y="692298"/>
        <a:ext cx="4508047" cy="2799040"/>
      </dsp:txXfrm>
    </dsp:sp>
    <dsp:sp modelId="{4742BDBA-FE18-4364-8B40-777F0D833EBA}">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CD0F2-3C26-42D9-9D7D-86B4CE857F06}">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0" kern="1200">
              <a:latin typeface="Calibri"/>
              <a:ea typeface="Calibri"/>
              <a:cs typeface="Calibri"/>
            </a:rPr>
            <a:t>The Governing Board will approve tentatively awarded projects and then the list will be sent to NTIA for final approval within the OBO’s Final Proposal</a:t>
          </a:r>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36F7D5-F40F-43FA-9B43-85D0722DD274}" type="datetimeFigureOut">
              <a:rPr lang="en-US" smtClean="0"/>
              <a:t>2/25/2025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E9AEAA-3B9A-4A8C-ABE6-EF3E323A5C2E}" type="slidenum">
              <a:rPr lang="en-US" smtClean="0"/>
              <a:t>‹#›</a:t>
            </a:fld>
            <a:endParaRPr lang="en-US"/>
          </a:p>
        </p:txBody>
      </p:sp>
    </p:spTree>
    <p:extLst>
      <p:ext uri="{BB962C8B-B14F-4D97-AF65-F5344CB8AC3E}">
        <p14:creationId xmlns:p14="http://schemas.microsoft.com/office/powerpoint/2010/main" val="334239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F355ADEB-E9F3-4597-88CF-728E92DE9702}" type="slidenum">
              <a:rPr lang="en-US">
                <a:solidFill>
                  <a:prstClr val="black"/>
                </a:solidFill>
                <a:latin typeface="Calibri" panose="020F0502020204030204"/>
              </a:rPr>
              <a:pPr defTabSz="465887">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45490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75D3-CF4C-EF46-A558-72B1DBD3E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CF2E78-4AB3-8B45-8353-692FA7D26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97352-C1BF-454A-B77F-80476D50C20A}"/>
              </a:ext>
            </a:extLst>
          </p:cNvPr>
          <p:cNvSpPr>
            <a:spLocks noGrp="1"/>
          </p:cNvSpPr>
          <p:nvPr>
            <p:ph type="dt" sz="half" idx="10"/>
          </p:nvPr>
        </p:nvSpPr>
        <p:spPr/>
        <p:txBody>
          <a:bodyPr/>
          <a:lstStyle/>
          <a:p>
            <a:fld id="{F94CBA54-1671-4E43-AB62-6CFCF40816DC}" type="datetime1">
              <a:rPr lang="en-US" smtClean="0"/>
              <a:t>2/25/2025</a:t>
            </a:fld>
            <a:endParaRPr lang="en-US"/>
          </a:p>
        </p:txBody>
      </p:sp>
      <p:sp>
        <p:nvSpPr>
          <p:cNvPr id="5" name="Footer Placeholder 4">
            <a:extLst>
              <a:ext uri="{FF2B5EF4-FFF2-40B4-BE49-F238E27FC236}">
                <a16:creationId xmlns:a16="http://schemas.microsoft.com/office/drawing/2014/main" id="{6F800E9B-D789-0643-8385-E78FECBFF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8874A-65CA-104A-BA96-D17C2FEFE47D}"/>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245137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87A5-CF21-844E-A4BE-15ED4EF86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4D1D8-41E3-5240-A972-E8BD1D715D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DFC44-FE75-914A-B6DF-B4DDAD97A4C2}"/>
              </a:ext>
            </a:extLst>
          </p:cNvPr>
          <p:cNvSpPr>
            <a:spLocks noGrp="1"/>
          </p:cNvSpPr>
          <p:nvPr>
            <p:ph type="dt" sz="half" idx="10"/>
          </p:nvPr>
        </p:nvSpPr>
        <p:spPr/>
        <p:txBody>
          <a:bodyPr/>
          <a:lstStyle/>
          <a:p>
            <a:fld id="{E9D1783C-D278-4DA6-AA5A-FF5794890A33}" type="datetime1">
              <a:rPr lang="en-US" smtClean="0"/>
              <a:t>2/25/2025</a:t>
            </a:fld>
            <a:endParaRPr lang="en-US"/>
          </a:p>
        </p:txBody>
      </p:sp>
      <p:sp>
        <p:nvSpPr>
          <p:cNvPr id="5" name="Footer Placeholder 4">
            <a:extLst>
              <a:ext uri="{FF2B5EF4-FFF2-40B4-BE49-F238E27FC236}">
                <a16:creationId xmlns:a16="http://schemas.microsoft.com/office/drawing/2014/main" id="{8C9596DD-11B7-4345-B4C9-F02B0D232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ED092-F3B4-8F4B-A32F-B7216F619CB6}"/>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412497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B5C8BC-831E-A640-A87B-381BA20BE2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DA6527-9C7D-5842-B751-706EF7E038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57FF3-7F1E-0545-AD6A-094487809413}"/>
              </a:ext>
            </a:extLst>
          </p:cNvPr>
          <p:cNvSpPr>
            <a:spLocks noGrp="1"/>
          </p:cNvSpPr>
          <p:nvPr>
            <p:ph type="dt" sz="half" idx="10"/>
          </p:nvPr>
        </p:nvSpPr>
        <p:spPr/>
        <p:txBody>
          <a:bodyPr/>
          <a:lstStyle/>
          <a:p>
            <a:fld id="{9929FEC7-08D5-49F6-AEE6-435D93604233}" type="datetime1">
              <a:rPr lang="en-US" smtClean="0"/>
              <a:t>2/25/2025</a:t>
            </a:fld>
            <a:endParaRPr lang="en-US"/>
          </a:p>
        </p:txBody>
      </p:sp>
      <p:sp>
        <p:nvSpPr>
          <p:cNvPr id="5" name="Footer Placeholder 4">
            <a:extLst>
              <a:ext uri="{FF2B5EF4-FFF2-40B4-BE49-F238E27FC236}">
                <a16:creationId xmlns:a16="http://schemas.microsoft.com/office/drawing/2014/main" id="{D6085645-AA38-5E49-B55F-B839A9B3C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EC78C-5800-BA42-BD44-91070C8D3368}"/>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354117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D910-8F2A-654E-BE3D-00695A9EC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68120-0C5B-1F48-ADF4-1B737F450F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DEDBE-9989-8843-877A-00D1474779F2}"/>
              </a:ext>
            </a:extLst>
          </p:cNvPr>
          <p:cNvSpPr>
            <a:spLocks noGrp="1"/>
          </p:cNvSpPr>
          <p:nvPr>
            <p:ph type="dt" sz="half" idx="10"/>
          </p:nvPr>
        </p:nvSpPr>
        <p:spPr/>
        <p:txBody>
          <a:bodyPr/>
          <a:lstStyle/>
          <a:p>
            <a:fld id="{7EE62577-E9BF-4FCE-BE4D-3DF1D4EADF36}" type="datetime1">
              <a:rPr lang="en-US" smtClean="0"/>
              <a:t>2/25/2025</a:t>
            </a:fld>
            <a:endParaRPr lang="en-US"/>
          </a:p>
        </p:txBody>
      </p:sp>
      <p:sp>
        <p:nvSpPr>
          <p:cNvPr id="5" name="Footer Placeholder 4">
            <a:extLst>
              <a:ext uri="{FF2B5EF4-FFF2-40B4-BE49-F238E27FC236}">
                <a16:creationId xmlns:a16="http://schemas.microsoft.com/office/drawing/2014/main" id="{FF22FEBC-DF8F-5F45-9330-C044E6617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6E218-C8BA-6D45-A616-388B9B52ABC7}"/>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422544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66C6-3FC1-ED4E-8F39-E4F667D0E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CF21DD-0ADC-FB4E-BEAE-333A3E63F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AF9552-F28B-3844-83A3-079DD9EF9DF8}"/>
              </a:ext>
            </a:extLst>
          </p:cNvPr>
          <p:cNvSpPr>
            <a:spLocks noGrp="1"/>
          </p:cNvSpPr>
          <p:nvPr>
            <p:ph type="dt" sz="half" idx="10"/>
          </p:nvPr>
        </p:nvSpPr>
        <p:spPr/>
        <p:txBody>
          <a:bodyPr/>
          <a:lstStyle/>
          <a:p>
            <a:fld id="{CACE053E-B2CB-4FFA-9A1B-0B9C0EE7B3AA}" type="datetime1">
              <a:rPr lang="en-US" smtClean="0"/>
              <a:t>2/25/2025</a:t>
            </a:fld>
            <a:endParaRPr lang="en-US"/>
          </a:p>
        </p:txBody>
      </p:sp>
      <p:sp>
        <p:nvSpPr>
          <p:cNvPr id="5" name="Footer Placeholder 4">
            <a:extLst>
              <a:ext uri="{FF2B5EF4-FFF2-40B4-BE49-F238E27FC236}">
                <a16:creationId xmlns:a16="http://schemas.microsoft.com/office/drawing/2014/main" id="{C857C314-FFE0-904D-810E-6F5906BC8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5ED76-F43F-D741-B096-0F021EFC6030}"/>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400500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647C-41C5-BC4B-B9DC-F2872DC2C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2FE2E-6AD5-8948-AE69-1D99EB502B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28D1-7412-9543-A495-0E009A1672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4B5F41-E23F-2D45-812B-8E032DE7EF32}"/>
              </a:ext>
            </a:extLst>
          </p:cNvPr>
          <p:cNvSpPr>
            <a:spLocks noGrp="1"/>
          </p:cNvSpPr>
          <p:nvPr>
            <p:ph type="dt" sz="half" idx="10"/>
          </p:nvPr>
        </p:nvSpPr>
        <p:spPr/>
        <p:txBody>
          <a:bodyPr/>
          <a:lstStyle/>
          <a:p>
            <a:fld id="{7B100672-1A59-494A-AA74-E28843567077}" type="datetime1">
              <a:rPr lang="en-US" smtClean="0"/>
              <a:t>2/25/2025</a:t>
            </a:fld>
            <a:endParaRPr lang="en-US"/>
          </a:p>
        </p:txBody>
      </p:sp>
      <p:sp>
        <p:nvSpPr>
          <p:cNvPr id="6" name="Footer Placeholder 5">
            <a:extLst>
              <a:ext uri="{FF2B5EF4-FFF2-40B4-BE49-F238E27FC236}">
                <a16:creationId xmlns:a16="http://schemas.microsoft.com/office/drawing/2014/main" id="{D2A359AD-7B19-5845-AF66-D16101160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0F02D-D73C-4C4B-A3D4-FC7B6F56CAAE}"/>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388374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D06F-5D75-EA43-98BA-E7FC835338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9532A1-1D23-8F46-9AEF-35AD3B41C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FEB36D-5E36-B342-B7F1-4FE82638A7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BF3F7C-EBFA-2C4D-86D6-14801E2D1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7CCC40-E042-4249-884D-B932E1523C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302AE7-9839-7143-A593-3B61051486B1}"/>
              </a:ext>
            </a:extLst>
          </p:cNvPr>
          <p:cNvSpPr>
            <a:spLocks noGrp="1"/>
          </p:cNvSpPr>
          <p:nvPr>
            <p:ph type="dt" sz="half" idx="10"/>
          </p:nvPr>
        </p:nvSpPr>
        <p:spPr/>
        <p:txBody>
          <a:bodyPr/>
          <a:lstStyle/>
          <a:p>
            <a:fld id="{E720FF35-2E40-4EEC-9571-11AA3B98ADD6}" type="datetime1">
              <a:rPr lang="en-US" smtClean="0"/>
              <a:t>2/25/2025</a:t>
            </a:fld>
            <a:endParaRPr lang="en-US"/>
          </a:p>
        </p:txBody>
      </p:sp>
      <p:sp>
        <p:nvSpPr>
          <p:cNvPr id="8" name="Footer Placeholder 7">
            <a:extLst>
              <a:ext uri="{FF2B5EF4-FFF2-40B4-BE49-F238E27FC236}">
                <a16:creationId xmlns:a16="http://schemas.microsoft.com/office/drawing/2014/main" id="{FE53B383-D08B-134C-9A6A-5B2CF1453D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A77213-E352-F94B-875F-603526D90BDE}"/>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258217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EFE4-1613-5845-851B-0D05583C8B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13AD77-A11B-354D-9EC1-4C76077A6AC0}"/>
              </a:ext>
            </a:extLst>
          </p:cNvPr>
          <p:cNvSpPr>
            <a:spLocks noGrp="1"/>
          </p:cNvSpPr>
          <p:nvPr>
            <p:ph type="dt" sz="half" idx="10"/>
          </p:nvPr>
        </p:nvSpPr>
        <p:spPr/>
        <p:txBody>
          <a:bodyPr/>
          <a:lstStyle/>
          <a:p>
            <a:fld id="{13A9C546-FD6F-44E9-B381-C8BB71536786}" type="datetime1">
              <a:rPr lang="en-US" smtClean="0"/>
              <a:t>2/25/2025</a:t>
            </a:fld>
            <a:endParaRPr lang="en-US"/>
          </a:p>
        </p:txBody>
      </p:sp>
      <p:sp>
        <p:nvSpPr>
          <p:cNvPr id="4" name="Footer Placeholder 3">
            <a:extLst>
              <a:ext uri="{FF2B5EF4-FFF2-40B4-BE49-F238E27FC236}">
                <a16:creationId xmlns:a16="http://schemas.microsoft.com/office/drawing/2014/main" id="{91A015C4-0D1D-1647-A54A-6501E1E9B2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A916A1-3D04-1D49-8616-BDB7100D27D7}"/>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134533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0270D-31E8-894F-A9B4-791357D29C2D}"/>
              </a:ext>
            </a:extLst>
          </p:cNvPr>
          <p:cNvSpPr>
            <a:spLocks noGrp="1"/>
          </p:cNvSpPr>
          <p:nvPr>
            <p:ph type="dt" sz="half" idx="10"/>
          </p:nvPr>
        </p:nvSpPr>
        <p:spPr/>
        <p:txBody>
          <a:bodyPr/>
          <a:lstStyle/>
          <a:p>
            <a:fld id="{FA2FECC3-269E-475B-ADAA-FF4ADD6478F4}" type="datetime1">
              <a:rPr lang="en-US" smtClean="0"/>
              <a:t>2/25/2025</a:t>
            </a:fld>
            <a:endParaRPr lang="en-US"/>
          </a:p>
        </p:txBody>
      </p:sp>
      <p:sp>
        <p:nvSpPr>
          <p:cNvPr id="3" name="Footer Placeholder 2">
            <a:extLst>
              <a:ext uri="{FF2B5EF4-FFF2-40B4-BE49-F238E27FC236}">
                <a16:creationId xmlns:a16="http://schemas.microsoft.com/office/drawing/2014/main" id="{7F54ECDD-7AE7-F14D-B5FD-CF5DEB13E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3C2052-6657-EF44-A11F-802C781A75E4}"/>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215578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8A1F-F12C-4643-A1B7-552021BDA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5AC50-7D98-9242-BB99-4A4D8BAA8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BA62F-3C2E-6746-8BE1-27BF5A2BE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192FE-C1DD-3741-9F6D-1977BF2020A7}"/>
              </a:ext>
            </a:extLst>
          </p:cNvPr>
          <p:cNvSpPr>
            <a:spLocks noGrp="1"/>
          </p:cNvSpPr>
          <p:nvPr>
            <p:ph type="dt" sz="half" idx="10"/>
          </p:nvPr>
        </p:nvSpPr>
        <p:spPr/>
        <p:txBody>
          <a:bodyPr/>
          <a:lstStyle/>
          <a:p>
            <a:fld id="{2D052C6F-E6F2-4A72-97F6-35875DB470E9}" type="datetime1">
              <a:rPr lang="en-US" smtClean="0"/>
              <a:t>2/25/2025</a:t>
            </a:fld>
            <a:endParaRPr lang="en-US"/>
          </a:p>
        </p:txBody>
      </p:sp>
      <p:sp>
        <p:nvSpPr>
          <p:cNvPr id="6" name="Footer Placeholder 5">
            <a:extLst>
              <a:ext uri="{FF2B5EF4-FFF2-40B4-BE49-F238E27FC236}">
                <a16:creationId xmlns:a16="http://schemas.microsoft.com/office/drawing/2014/main" id="{015466C7-A9B5-DF49-8C61-CE882669CC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A00B9-32F3-E94B-AF4A-44B24C107494}"/>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32186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0E29-5ED1-3845-B4E1-31B276647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CB09A0-F039-734E-B47E-A94CA5C58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06ABA5-A138-4C4D-9BDE-175BA3AEC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766C5-B3BD-4D44-9215-A6850CE098D3}"/>
              </a:ext>
            </a:extLst>
          </p:cNvPr>
          <p:cNvSpPr>
            <a:spLocks noGrp="1"/>
          </p:cNvSpPr>
          <p:nvPr>
            <p:ph type="dt" sz="half" idx="10"/>
          </p:nvPr>
        </p:nvSpPr>
        <p:spPr/>
        <p:txBody>
          <a:bodyPr/>
          <a:lstStyle/>
          <a:p>
            <a:fld id="{DCBEE4FD-92E3-426D-802F-63E39CF6FAE0}" type="datetime1">
              <a:rPr lang="en-US" smtClean="0"/>
              <a:t>2/25/2025</a:t>
            </a:fld>
            <a:endParaRPr lang="en-US"/>
          </a:p>
        </p:txBody>
      </p:sp>
      <p:sp>
        <p:nvSpPr>
          <p:cNvPr id="6" name="Footer Placeholder 5">
            <a:extLst>
              <a:ext uri="{FF2B5EF4-FFF2-40B4-BE49-F238E27FC236}">
                <a16:creationId xmlns:a16="http://schemas.microsoft.com/office/drawing/2014/main" id="{094779B5-87AF-6945-ADB7-202F9CF49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38EE5-DD2E-F041-B74E-0FBF2846EB49}"/>
              </a:ext>
            </a:extLst>
          </p:cNvPr>
          <p:cNvSpPr>
            <a:spLocks noGrp="1"/>
          </p:cNvSpPr>
          <p:nvPr>
            <p:ph type="sldNum" sz="quarter" idx="12"/>
          </p:nvPr>
        </p:nvSpPr>
        <p:spPr/>
        <p:txBody>
          <a:bodyPr/>
          <a:lstStyle/>
          <a:p>
            <a:fld id="{1CC0F736-F6FD-D446-957F-A1DDE397E08B}" type="slidenum">
              <a:rPr lang="en-US" smtClean="0"/>
              <a:t>‹#›</a:t>
            </a:fld>
            <a:endParaRPr lang="en-US"/>
          </a:p>
        </p:txBody>
      </p:sp>
    </p:spTree>
    <p:extLst>
      <p:ext uri="{BB962C8B-B14F-4D97-AF65-F5344CB8AC3E}">
        <p14:creationId xmlns:p14="http://schemas.microsoft.com/office/powerpoint/2010/main" val="388217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95582-FA81-2442-B2DC-BACBD7AAA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004681-3ECE-CD4D-B432-13C83EF37B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360E4-3622-8E45-905C-7D03A4DD8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7A0FB-F98E-45A7-A046-C776A3CD2D19}" type="datetime1">
              <a:rPr lang="en-US" smtClean="0"/>
              <a:t>2/25/2025</a:t>
            </a:fld>
            <a:endParaRPr lang="en-US"/>
          </a:p>
        </p:txBody>
      </p:sp>
      <p:sp>
        <p:nvSpPr>
          <p:cNvPr id="5" name="Footer Placeholder 4">
            <a:extLst>
              <a:ext uri="{FF2B5EF4-FFF2-40B4-BE49-F238E27FC236}">
                <a16:creationId xmlns:a16="http://schemas.microsoft.com/office/drawing/2014/main" id="{97036E35-0192-3741-AE2E-D0ABC3123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BC4A78-77FF-014C-B68A-E04D31214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0F736-F6FD-D446-957F-A1DDE397E08B}" type="slidenum">
              <a:rPr lang="en-US" smtClean="0"/>
              <a:t>‹#›</a:t>
            </a:fld>
            <a:endParaRPr lang="en-US"/>
          </a:p>
        </p:txBody>
      </p:sp>
    </p:spTree>
    <p:extLst>
      <p:ext uri="{BB962C8B-B14F-4D97-AF65-F5344CB8AC3E}">
        <p14:creationId xmlns:p14="http://schemas.microsoft.com/office/powerpoint/2010/main" val="1847086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2A14BA63-997C-F149-8478-244027EC224F}"/>
              </a:ext>
            </a:extLst>
          </p:cNvPr>
          <p:cNvPicPr>
            <a:picLocks noChangeAspect="1"/>
          </p:cNvPicPr>
          <p:nvPr/>
        </p:nvPicPr>
        <p:blipFill>
          <a:blip r:embed="rId2"/>
          <a:stretch>
            <a:fillRect/>
          </a:stretch>
        </p:blipFill>
        <p:spPr>
          <a:xfrm>
            <a:off x="-6458" y="7815"/>
            <a:ext cx="12204916" cy="6858000"/>
          </a:xfrm>
          <a:prstGeom prst="rect">
            <a:avLst/>
          </a:prstGeom>
        </p:spPr>
      </p:pic>
      <p:sp>
        <p:nvSpPr>
          <p:cNvPr id="2" name="TextBox 1">
            <a:extLst>
              <a:ext uri="{FF2B5EF4-FFF2-40B4-BE49-F238E27FC236}">
                <a16:creationId xmlns:a16="http://schemas.microsoft.com/office/drawing/2014/main" id="{8997CD06-D928-4BC4-A006-23ABE45581F6}"/>
              </a:ext>
            </a:extLst>
          </p:cNvPr>
          <p:cNvSpPr txBox="1"/>
          <p:nvPr/>
        </p:nvSpPr>
        <p:spPr>
          <a:xfrm>
            <a:off x="-6458" y="4625986"/>
            <a:ext cx="12191999" cy="1569660"/>
          </a:xfrm>
          <a:prstGeom prst="rect">
            <a:avLst/>
          </a:prstGeom>
          <a:noFill/>
        </p:spPr>
        <p:txBody>
          <a:bodyPr wrap="square" rtlCol="0">
            <a:spAutoFit/>
          </a:bodyPr>
          <a:lstStyle/>
          <a:p>
            <a:pPr algn="ctr"/>
            <a:r>
              <a:rPr lang="en-US" sz="3600" dirty="0">
                <a:solidFill>
                  <a:schemeClr val="bg1"/>
                </a:solidFill>
                <a:latin typeface="Montserrat" panose="00000500000000000000" pitchFamily="2" charset="0"/>
              </a:rPr>
              <a:t>Broadband Office</a:t>
            </a:r>
          </a:p>
          <a:p>
            <a:pPr algn="ctr"/>
            <a:r>
              <a:rPr lang="en-US" sz="3600" dirty="0">
                <a:solidFill>
                  <a:schemeClr val="bg1"/>
                </a:solidFill>
                <a:latin typeface="Montserrat" panose="00000500000000000000" pitchFamily="2" charset="0"/>
              </a:rPr>
              <a:t>BEAD Subgrantee </a:t>
            </a:r>
            <a:r>
              <a:rPr lang="en-US" sz="3600">
                <a:solidFill>
                  <a:schemeClr val="bg1"/>
                </a:solidFill>
                <a:latin typeface="Montserrat" panose="00000500000000000000" pitchFamily="2" charset="0"/>
              </a:rPr>
              <a:t>Selection Listening </a:t>
            </a:r>
            <a:r>
              <a:rPr lang="en-US" sz="3600" dirty="0">
                <a:solidFill>
                  <a:schemeClr val="bg1"/>
                </a:solidFill>
                <a:latin typeface="Montserrat" panose="00000500000000000000" pitchFamily="2" charset="0"/>
              </a:rPr>
              <a:t>Session</a:t>
            </a:r>
            <a:br>
              <a:rPr lang="en-US" sz="3600" dirty="0">
                <a:solidFill>
                  <a:schemeClr val="bg1"/>
                </a:solidFill>
                <a:latin typeface="Montserrat" panose="00000500000000000000" pitchFamily="2" charset="0"/>
              </a:rPr>
            </a:br>
            <a:endParaRPr lang="en-US" sz="24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302691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F0203-CCFA-B03B-5379-E633C58B7CF0}"/>
              </a:ext>
            </a:extLst>
          </p:cNvPr>
          <p:cNvSpPr>
            <a:spLocks noGrp="1"/>
          </p:cNvSpPr>
          <p:nvPr>
            <p:ph type="title"/>
          </p:nvPr>
        </p:nvSpPr>
        <p:spPr>
          <a:xfrm>
            <a:off x="7239014" y="525982"/>
            <a:ext cx="4282983" cy="1200361"/>
          </a:xfrm>
        </p:spPr>
        <p:txBody>
          <a:bodyPr vert="horz" lIns="91440" tIns="45720" rIns="91440" bIns="45720" rtlCol="0" anchor="b">
            <a:normAutofit/>
          </a:bodyPr>
          <a:lstStyle/>
          <a:p>
            <a:r>
              <a:rPr lang="en-US" sz="3600" kern="1200">
                <a:solidFill>
                  <a:schemeClr val="tx1"/>
                </a:solidFill>
                <a:effectLst/>
                <a:latin typeface="+mj-lt"/>
                <a:ea typeface="+mj-ea"/>
                <a:cs typeface="+mj-cs"/>
              </a:rPr>
              <a:t>Local and Tribal Coordination</a:t>
            </a:r>
            <a:endParaRPr lang="en-US" sz="3600" kern="120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074BBB5-1E1B-F228-A3E6-608BDD0BBA93}"/>
              </a:ext>
            </a:extLst>
          </p:cNvPr>
          <p:cNvSpPr>
            <a:spLocks noGrp="1"/>
          </p:cNvSpPr>
          <p:nvPr>
            <p:ph type="body" sz="half" idx="2"/>
          </p:nvPr>
        </p:nvSpPr>
        <p:spPr>
          <a:xfrm>
            <a:off x="7239014" y="2483771"/>
            <a:ext cx="4282984" cy="3031841"/>
          </a:xfrm>
        </p:spPr>
        <p:txBody>
          <a:bodyPr vert="horz" lIns="91440" tIns="45720" rIns="91440" bIns="45720" rtlCol="0" anchor="ctr">
            <a:normAutofit fontScale="92500" lnSpcReduction="10000"/>
          </a:bodyPr>
          <a:lstStyle/>
          <a:p>
            <a:pPr marL="285750" indent="-228600">
              <a:buFont typeface="Arial" panose="020B0604020202020204" pitchFamily="34" charset="0"/>
              <a:buChar char="•"/>
            </a:pPr>
            <a:r>
              <a:rPr lang="en-US" sz="1700" dirty="0">
                <a:effectLst/>
              </a:rPr>
              <a:t>Tribal Resolution of Consent is required for award. For projects that overlap areas subject to tribal jurisdiction, the tribal letter of support can strengthen a project whose footprint includes, and is in competition for, non-tribal areas. </a:t>
            </a:r>
          </a:p>
          <a:p>
            <a:pPr marL="285750" indent="-228600">
              <a:buFont typeface="Arial" panose="020B0604020202020204" pitchFamily="34" charset="0"/>
              <a:buChar char="•"/>
            </a:pPr>
            <a:r>
              <a:rPr lang="en-US" sz="1700" i="1" dirty="0">
                <a:effectLst/>
              </a:rPr>
              <a:t>Gating: If the project includes locations that are under tribal jurisdiction, but no tribal letter of support is provided, consideration of the project will be deferred. In such cases, the project may only be considered as a last resort if the main subgrantee selection process fails to secure a solution for parts of its footprint.</a:t>
            </a:r>
            <a:endParaRPr lang="en-US" sz="1700" dirty="0">
              <a:effectLst/>
            </a:endParaRPr>
          </a:p>
          <a:p>
            <a:pPr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p:txBody>
      </p:sp>
      <p:sp>
        <p:nvSpPr>
          <p:cNvPr id="5" name="Slide Number Placeholder 4">
            <a:extLst>
              <a:ext uri="{FF2B5EF4-FFF2-40B4-BE49-F238E27FC236}">
                <a16:creationId xmlns:a16="http://schemas.microsoft.com/office/drawing/2014/main" id="{B5588E73-8591-B540-CEFB-EAB6D1EEA593}"/>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1CC0F736-F6FD-D446-957F-A1DDE397E08B}" type="slidenum">
              <a:rPr lang="en-US" smtClean="0"/>
              <a:pPr>
                <a:spcAft>
                  <a:spcPts val="600"/>
                </a:spcAft>
              </a:pPr>
              <a:t>10</a:t>
            </a:fld>
            <a:endParaRPr lang="en-US"/>
          </a:p>
        </p:txBody>
      </p:sp>
      <p:sp>
        <p:nvSpPr>
          <p:cNvPr id="31" name="Rectangle 3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4CFCA263-B45D-C3E9-A14B-40FDB9BE3DDA}"/>
              </a:ext>
            </a:extLst>
          </p:cNvPr>
          <p:cNvGraphicFramePr>
            <a:graphicFrameLocks noGrp="1"/>
          </p:cNvGraphicFramePr>
          <p:nvPr>
            <p:extLst>
              <p:ext uri="{D42A27DB-BD31-4B8C-83A1-F6EECF244321}">
                <p14:modId xmlns:p14="http://schemas.microsoft.com/office/powerpoint/2010/main" val="4194040830"/>
              </p:ext>
            </p:extLst>
          </p:nvPr>
        </p:nvGraphicFramePr>
        <p:xfrm>
          <a:off x="576244" y="1311226"/>
          <a:ext cx="5628019" cy="4002679"/>
        </p:xfrm>
        <a:graphic>
          <a:graphicData uri="http://schemas.openxmlformats.org/drawingml/2006/table">
            <a:tbl>
              <a:tblPr firstRow="1" bandRow="1">
                <a:tableStyleId>{5C22544A-7EE6-4342-B048-85BDC9FD1C3A}</a:tableStyleId>
              </a:tblPr>
              <a:tblGrid>
                <a:gridCol w="5033236">
                  <a:extLst>
                    <a:ext uri="{9D8B030D-6E8A-4147-A177-3AD203B41FA5}">
                      <a16:colId xmlns:a16="http://schemas.microsoft.com/office/drawing/2014/main" val="2152331043"/>
                    </a:ext>
                  </a:extLst>
                </a:gridCol>
                <a:gridCol w="594783">
                  <a:extLst>
                    <a:ext uri="{9D8B030D-6E8A-4147-A177-3AD203B41FA5}">
                      <a16:colId xmlns:a16="http://schemas.microsoft.com/office/drawing/2014/main" val="2990491764"/>
                    </a:ext>
                  </a:extLst>
                </a:gridCol>
              </a:tblGrid>
              <a:tr h="473435">
                <a:tc>
                  <a:txBody>
                    <a:bodyPr/>
                    <a:lstStyle/>
                    <a:p>
                      <a:r>
                        <a:rPr lang="en-US" sz="2100"/>
                        <a:t>Points for Local and Tribal Coordination</a:t>
                      </a:r>
                    </a:p>
                  </a:txBody>
                  <a:tcPr marL="107599" marR="107599" marT="53799" marB="53799"/>
                </a:tc>
                <a:tc>
                  <a:txBody>
                    <a:bodyPr/>
                    <a:lstStyle/>
                    <a:p>
                      <a:endParaRPr lang="en-US" sz="2100"/>
                    </a:p>
                  </a:txBody>
                  <a:tcPr marL="107599" marR="107599" marT="53799" marB="53799"/>
                </a:tc>
                <a:extLst>
                  <a:ext uri="{0D108BD9-81ED-4DB2-BD59-A6C34878D82A}">
                    <a16:rowId xmlns:a16="http://schemas.microsoft.com/office/drawing/2014/main" val="1062520150"/>
                  </a:ext>
                </a:extLst>
              </a:tr>
              <a:tr h="1764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a:solidFill>
                            <a:schemeClr val="dk1"/>
                          </a:solidFill>
                          <a:effectLst/>
                          <a:latin typeface="+mn-lt"/>
                          <a:ea typeface="+mn-ea"/>
                          <a:cs typeface="+mn-cs"/>
                        </a:rPr>
                        <a:t>Applicant does not provide any letters of support from local or tribal governments within the proposed project area, or any submitted letters of support do not name the applicant.</a:t>
                      </a:r>
                    </a:p>
                  </a:txBody>
                  <a:tcPr marL="107599" marR="107599" marT="53799" marB="53799"/>
                </a:tc>
                <a:tc>
                  <a:txBody>
                    <a:bodyPr/>
                    <a:lstStyle/>
                    <a:p>
                      <a:r>
                        <a:rPr lang="en-US" sz="2100" kern="1200">
                          <a:solidFill>
                            <a:schemeClr val="dk1"/>
                          </a:solidFill>
                          <a:effectLst/>
                          <a:latin typeface="+mn-lt"/>
                          <a:ea typeface="+mn-ea"/>
                          <a:cs typeface="+mn-cs"/>
                        </a:rPr>
                        <a:t>0 </a:t>
                      </a:r>
                      <a:endParaRPr lang="en-US" sz="2100"/>
                    </a:p>
                  </a:txBody>
                  <a:tcPr marL="107599" marR="107599" marT="53799" marB="53799"/>
                </a:tc>
                <a:extLst>
                  <a:ext uri="{0D108BD9-81ED-4DB2-BD59-A6C34878D82A}">
                    <a16:rowId xmlns:a16="http://schemas.microsoft.com/office/drawing/2014/main" val="538101050"/>
                  </a:ext>
                </a:extLst>
              </a:tr>
              <a:tr h="1764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a:solidFill>
                            <a:schemeClr val="dk1"/>
                          </a:solidFill>
                          <a:effectLst/>
                          <a:latin typeface="+mn-lt"/>
                          <a:ea typeface="+mn-ea"/>
                          <a:cs typeface="+mn-cs"/>
                        </a:rPr>
                        <a:t>Applicant provides letter(s) of support for proposed project from at least one local and/or tribal government that has jurisdiction in some part of proposed project’s service area. </a:t>
                      </a:r>
                    </a:p>
                  </a:txBody>
                  <a:tcPr marL="107599" marR="107599" marT="53799" marB="53799"/>
                </a:tc>
                <a:tc>
                  <a:txBody>
                    <a:bodyPr/>
                    <a:lstStyle/>
                    <a:p>
                      <a:r>
                        <a:rPr lang="en-US" sz="2100" kern="1200" dirty="0">
                          <a:solidFill>
                            <a:schemeClr val="dk1"/>
                          </a:solidFill>
                          <a:effectLst/>
                          <a:latin typeface="+mn-lt"/>
                          <a:ea typeface="+mn-ea"/>
                          <a:cs typeface="+mn-cs"/>
                        </a:rPr>
                        <a:t>6 </a:t>
                      </a:r>
                      <a:endParaRPr lang="en-US" sz="2100" dirty="0"/>
                    </a:p>
                  </a:txBody>
                  <a:tcPr marL="107599" marR="107599" marT="53799" marB="53799"/>
                </a:tc>
                <a:extLst>
                  <a:ext uri="{0D108BD9-81ED-4DB2-BD59-A6C34878D82A}">
                    <a16:rowId xmlns:a16="http://schemas.microsoft.com/office/drawing/2014/main" val="2683253565"/>
                  </a:ext>
                </a:extLst>
              </a:tr>
            </a:tbl>
          </a:graphicData>
        </a:graphic>
      </p:graphicFrame>
    </p:spTree>
    <p:extLst>
      <p:ext uri="{BB962C8B-B14F-4D97-AF65-F5344CB8AC3E}">
        <p14:creationId xmlns:p14="http://schemas.microsoft.com/office/powerpoint/2010/main" val="46363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80B79C-83E6-E54A-E23A-7E4310631EC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806E3F-A47F-F9ED-5EDE-BC1DD1882478}"/>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sz="3700" kern="1200">
                <a:solidFill>
                  <a:schemeClr val="tx1"/>
                </a:solidFill>
                <a:effectLst/>
                <a:latin typeface="+mj-lt"/>
                <a:ea typeface="+mj-ea"/>
                <a:cs typeface="+mj-cs"/>
              </a:rPr>
              <a:t>No Means Testing of the BEAD Low-Cost Service Option</a:t>
            </a:r>
            <a:endParaRPr lang="en-US" sz="3700"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45B59F29-DDDC-31BC-C2DB-46F60F9E4A02}"/>
              </a:ext>
            </a:extLst>
          </p:cNvPr>
          <p:cNvSpPr>
            <a:spLocks noGrp="1"/>
          </p:cNvSpPr>
          <p:nvPr>
            <p:ph type="body" sz="half" idx="2"/>
          </p:nvPr>
        </p:nvSpPr>
        <p:spPr>
          <a:xfrm>
            <a:off x="587988" y="2620641"/>
            <a:ext cx="5837750" cy="3023702"/>
          </a:xfrm>
        </p:spPr>
        <p:txBody>
          <a:bodyPr vert="horz" lIns="91440" tIns="45720" rIns="91440" bIns="45720" rtlCol="0" anchor="ctr">
            <a:normAutofit/>
          </a:bodyPr>
          <a:lstStyle/>
          <a:p>
            <a:pPr marL="285750" indent="-228600">
              <a:buFont typeface="Arial" panose="020B0604020202020204" pitchFamily="34" charset="0"/>
              <a:buChar char="•"/>
            </a:pPr>
            <a:r>
              <a:rPr lang="en-US" sz="2000">
                <a:effectLst/>
              </a:rPr>
              <a:t>To increase the impact of the low-cost service option, OBO encourages BEAD subgrantees to remove the means test and offer the option to all customers. </a:t>
            </a:r>
            <a:endParaRPr lang="en-US" sz="2000"/>
          </a:p>
        </p:txBody>
      </p:sp>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3F5CFF3-6AC9-3478-987F-89D3D698F5F5}"/>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1CC0F736-F6FD-D446-957F-A1DDE397E08B}" type="slidenum">
              <a:rPr lang="en-US" smtClean="0"/>
              <a:pPr>
                <a:spcAft>
                  <a:spcPts val="600"/>
                </a:spcAft>
              </a:pPr>
              <a:t>11</a:t>
            </a:fld>
            <a:endParaRPr lang="en-US"/>
          </a:p>
        </p:txBody>
      </p:sp>
      <p:graphicFrame>
        <p:nvGraphicFramePr>
          <p:cNvPr id="6" name="Table 5">
            <a:extLst>
              <a:ext uri="{FF2B5EF4-FFF2-40B4-BE49-F238E27FC236}">
                <a16:creationId xmlns:a16="http://schemas.microsoft.com/office/drawing/2014/main" id="{DB9C6D0F-F029-0236-75CE-01932148CF73}"/>
              </a:ext>
            </a:extLst>
          </p:cNvPr>
          <p:cNvGraphicFramePr>
            <a:graphicFrameLocks noGrp="1"/>
          </p:cNvGraphicFramePr>
          <p:nvPr>
            <p:extLst>
              <p:ext uri="{D42A27DB-BD31-4B8C-83A1-F6EECF244321}">
                <p14:modId xmlns:p14="http://schemas.microsoft.com/office/powerpoint/2010/main" val="2220534317"/>
              </p:ext>
            </p:extLst>
          </p:nvPr>
        </p:nvGraphicFramePr>
        <p:xfrm>
          <a:off x="7421373" y="795885"/>
          <a:ext cx="4235517" cy="5017512"/>
        </p:xfrm>
        <a:graphic>
          <a:graphicData uri="http://schemas.openxmlformats.org/drawingml/2006/table">
            <a:tbl>
              <a:tblPr firstRow="1" bandRow="1">
                <a:tableStyleId>{5C22544A-7EE6-4342-B048-85BDC9FD1C3A}</a:tableStyleId>
              </a:tblPr>
              <a:tblGrid>
                <a:gridCol w="3731920">
                  <a:extLst>
                    <a:ext uri="{9D8B030D-6E8A-4147-A177-3AD203B41FA5}">
                      <a16:colId xmlns:a16="http://schemas.microsoft.com/office/drawing/2014/main" val="2152331043"/>
                    </a:ext>
                  </a:extLst>
                </a:gridCol>
                <a:gridCol w="503597">
                  <a:extLst>
                    <a:ext uri="{9D8B030D-6E8A-4147-A177-3AD203B41FA5}">
                      <a16:colId xmlns:a16="http://schemas.microsoft.com/office/drawing/2014/main" val="2990491764"/>
                    </a:ext>
                  </a:extLst>
                </a:gridCol>
              </a:tblGrid>
              <a:tr h="579315">
                <a:tc>
                  <a:txBody>
                    <a:bodyPr/>
                    <a:lstStyle/>
                    <a:p>
                      <a:r>
                        <a:rPr lang="en-US" sz="1500"/>
                        <a:t>Points for </a:t>
                      </a:r>
                      <a:r>
                        <a:rPr lang="en-US" sz="1500">
                          <a:effectLst/>
                          <a:latin typeface="Calibri" panose="020F0502020204030204" pitchFamily="34" charset="0"/>
                          <a:ea typeface="Calibri" panose="020F0502020204030204" pitchFamily="34" charset="0"/>
                          <a:cs typeface="Arial" panose="020B0604020202020204" pitchFamily="34" charset="0"/>
                        </a:rPr>
                        <a:t>No Means Testing of the BEAD Low-Cost Service Option</a:t>
                      </a:r>
                      <a:endParaRPr lang="en-US" sz="1500"/>
                    </a:p>
                  </a:txBody>
                  <a:tcPr marL="82695" marR="82695" marT="41347" marB="41347"/>
                </a:tc>
                <a:tc>
                  <a:txBody>
                    <a:bodyPr/>
                    <a:lstStyle/>
                    <a:p>
                      <a:endParaRPr lang="en-US" sz="1600"/>
                    </a:p>
                  </a:txBody>
                  <a:tcPr marL="82695" marR="82695" marT="41347" marB="41347"/>
                </a:tc>
                <a:extLst>
                  <a:ext uri="{0D108BD9-81ED-4DB2-BD59-A6C34878D82A}">
                    <a16:rowId xmlns:a16="http://schemas.microsoft.com/office/drawing/2014/main" val="1062520150"/>
                  </a:ext>
                </a:extLst>
              </a:tr>
              <a:tr h="2008269">
                <a:tc>
                  <a:txBody>
                    <a:bodyPr/>
                    <a:lstStyle/>
                    <a:p>
                      <a:pPr lvl="0"/>
                      <a:r>
                        <a:rPr lang="en-US" sz="1400" kern="1200">
                          <a:solidFill>
                            <a:schemeClr val="dk1"/>
                          </a:solidFill>
                          <a:effectLst/>
                          <a:latin typeface="+mn-lt"/>
                          <a:ea typeface="+mn-ea"/>
                          <a:cs typeface="+mn-cs"/>
                        </a:rPr>
                        <a:t>Applicant offers low-cost option to eligible subscribers for 100 Mbps/20Mbps for $60 per month or less, inclusive of all taxes, fees, and charges if the subscriber does not reside on tribal land, or $75 per month or less, inclusive of all taxes, fees, and charges if the subscriber resides on tribal lands, with no additional non-recurring costs or fees to the consumer. </a:t>
                      </a:r>
                    </a:p>
                  </a:txBody>
                  <a:tcPr marL="82695" marR="82695" marT="41347" marB="41347"/>
                </a:tc>
                <a:tc>
                  <a:txBody>
                    <a:bodyPr/>
                    <a:lstStyle/>
                    <a:p>
                      <a:r>
                        <a:rPr lang="en-US" sz="1600" kern="1200">
                          <a:solidFill>
                            <a:schemeClr val="dk1"/>
                          </a:solidFill>
                          <a:effectLst/>
                          <a:latin typeface="+mn-lt"/>
                          <a:ea typeface="+mn-ea"/>
                          <a:cs typeface="+mn-cs"/>
                        </a:rPr>
                        <a:t>0 </a:t>
                      </a:r>
                      <a:endParaRPr lang="en-US" sz="1600"/>
                    </a:p>
                  </a:txBody>
                  <a:tcPr marL="82695" marR="82695" marT="41347" marB="41347"/>
                </a:tc>
                <a:extLst>
                  <a:ext uri="{0D108BD9-81ED-4DB2-BD59-A6C34878D82A}">
                    <a16:rowId xmlns:a16="http://schemas.microsoft.com/office/drawing/2014/main" val="538101050"/>
                  </a:ext>
                </a:extLst>
              </a:tr>
              <a:tr h="2429928">
                <a:tc>
                  <a:txBody>
                    <a:bodyPr/>
                    <a:lstStyle/>
                    <a:p>
                      <a:pPr lvl="0"/>
                      <a:r>
                        <a:rPr lang="en-US" sz="1400" kern="1200">
                          <a:solidFill>
                            <a:schemeClr val="dk1"/>
                          </a:solidFill>
                          <a:effectLst/>
                          <a:latin typeface="+mn-lt"/>
                          <a:ea typeface="+mn-ea"/>
                          <a:cs typeface="+mn-cs"/>
                        </a:rPr>
                        <a:t>Applicant offers low-cost option for 100 Mbps/20 Mbps service for $60 per month or less, as described in section 2.12, not only to listed categories of eligible subscribers but to all subscribers in the project areas. Applicants who take this option can therefore satisfy the low-cost service option requirement without checking whether customers are "eligible subscribers" or not, since those who in fact qualify as "eligible subscribers" can sign up for the option just like everyone else.</a:t>
                      </a:r>
                    </a:p>
                  </a:txBody>
                  <a:tcPr marL="82695" marR="82695" marT="41347" marB="41347"/>
                </a:tc>
                <a:tc>
                  <a:txBody>
                    <a:bodyPr/>
                    <a:lstStyle/>
                    <a:p>
                      <a:r>
                        <a:rPr lang="en-US" sz="1600" kern="1200">
                          <a:solidFill>
                            <a:schemeClr val="dk1"/>
                          </a:solidFill>
                          <a:effectLst/>
                          <a:latin typeface="+mn-lt"/>
                          <a:ea typeface="+mn-ea"/>
                          <a:cs typeface="+mn-cs"/>
                        </a:rPr>
                        <a:t> 7 </a:t>
                      </a:r>
                      <a:endParaRPr lang="en-US" sz="1600"/>
                    </a:p>
                  </a:txBody>
                  <a:tcPr marL="82695" marR="82695" marT="41347" marB="41347"/>
                </a:tc>
                <a:extLst>
                  <a:ext uri="{0D108BD9-81ED-4DB2-BD59-A6C34878D82A}">
                    <a16:rowId xmlns:a16="http://schemas.microsoft.com/office/drawing/2014/main" val="2683253565"/>
                  </a:ext>
                </a:extLst>
              </a:tr>
            </a:tbl>
          </a:graphicData>
        </a:graphic>
      </p:graphicFrame>
    </p:spTree>
    <p:extLst>
      <p:ext uri="{BB962C8B-B14F-4D97-AF65-F5344CB8AC3E}">
        <p14:creationId xmlns:p14="http://schemas.microsoft.com/office/powerpoint/2010/main" val="254468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E60894-34AF-8A1E-8DD7-B46ED3D73146}"/>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85C43-9898-DD61-53DD-B4EE98C42365}"/>
              </a:ext>
            </a:extLst>
          </p:cNvPr>
          <p:cNvSpPr>
            <a:spLocks noGrp="1"/>
          </p:cNvSpPr>
          <p:nvPr>
            <p:ph type="title"/>
          </p:nvPr>
        </p:nvSpPr>
        <p:spPr>
          <a:xfrm>
            <a:off x="7041856" y="2944090"/>
            <a:ext cx="4036334" cy="2387600"/>
          </a:xfrm>
        </p:spPr>
        <p:txBody>
          <a:bodyPr vert="horz" lIns="91440" tIns="45720" rIns="91440" bIns="45720" rtlCol="0" anchor="t">
            <a:normAutofit/>
          </a:bodyPr>
          <a:lstStyle/>
          <a:p>
            <a:r>
              <a:rPr lang="en-US" sz="5400" kern="1200">
                <a:solidFill>
                  <a:schemeClr val="tx1"/>
                </a:solidFill>
                <a:effectLst/>
                <a:latin typeface="+mj-lt"/>
                <a:ea typeface="+mj-ea"/>
                <a:cs typeface="+mj-cs"/>
              </a:rPr>
              <a:t>Speeds and Latency</a:t>
            </a:r>
            <a:endParaRPr lang="en-US" sz="5400" kern="1200">
              <a:solidFill>
                <a:schemeClr val="tx1"/>
              </a:solidFill>
              <a:latin typeface="+mj-lt"/>
              <a:ea typeface="+mj-ea"/>
              <a:cs typeface="+mj-cs"/>
            </a:endParaRPr>
          </a:p>
        </p:txBody>
      </p:sp>
      <p:sp>
        <p:nvSpPr>
          <p:cNvPr id="25" name="Rectangle 2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A369D3E4-8322-ADA6-4960-64BEE8F1706A}"/>
              </a:ext>
            </a:extLst>
          </p:cNvPr>
          <p:cNvSpPr>
            <a:spLocks noGrp="1"/>
          </p:cNvSpPr>
          <p:nvPr>
            <p:ph type="sldNum" sz="quarter" idx="12"/>
          </p:nvPr>
        </p:nvSpPr>
        <p:spPr>
          <a:xfrm>
            <a:off x="10050086" y="6492240"/>
            <a:ext cx="1303713" cy="365125"/>
          </a:xfrm>
        </p:spPr>
        <p:txBody>
          <a:bodyPr vert="horz" lIns="91440" tIns="45720" rIns="91440" bIns="45720" rtlCol="0" anchor="ctr">
            <a:normAutofit/>
          </a:bodyPr>
          <a:lstStyle/>
          <a:p>
            <a:pPr>
              <a:spcAft>
                <a:spcPts val="600"/>
              </a:spcAft>
            </a:pPr>
            <a:fld id="{1CC0F736-F6FD-D446-957F-A1DDE397E08B}" type="slidenum">
              <a:rPr lang="en-US" smtClean="0"/>
              <a:pPr>
                <a:spcAft>
                  <a:spcPts val="600"/>
                </a:spcAft>
              </a:pPr>
              <a:t>12</a:t>
            </a:fld>
            <a:endParaRPr lang="en-US"/>
          </a:p>
        </p:txBody>
      </p:sp>
      <p:graphicFrame>
        <p:nvGraphicFramePr>
          <p:cNvPr id="8" name="Table 7">
            <a:extLst>
              <a:ext uri="{FF2B5EF4-FFF2-40B4-BE49-F238E27FC236}">
                <a16:creationId xmlns:a16="http://schemas.microsoft.com/office/drawing/2014/main" id="{2A9C968F-AF87-FCF0-1475-39B9B80EE502}"/>
              </a:ext>
            </a:extLst>
          </p:cNvPr>
          <p:cNvGraphicFramePr>
            <a:graphicFrameLocks noGrp="1"/>
          </p:cNvGraphicFramePr>
          <p:nvPr>
            <p:extLst>
              <p:ext uri="{D42A27DB-BD31-4B8C-83A1-F6EECF244321}">
                <p14:modId xmlns:p14="http://schemas.microsoft.com/office/powerpoint/2010/main" val="285472735"/>
              </p:ext>
            </p:extLst>
          </p:nvPr>
        </p:nvGraphicFramePr>
        <p:xfrm>
          <a:off x="733507" y="1515678"/>
          <a:ext cx="5536001" cy="3767894"/>
        </p:xfrm>
        <a:graphic>
          <a:graphicData uri="http://schemas.openxmlformats.org/drawingml/2006/table">
            <a:tbl>
              <a:tblPr firstRow="1" bandRow="1">
                <a:tableStyleId>{5C22544A-7EE6-4342-B048-85BDC9FD1C3A}</a:tableStyleId>
              </a:tblPr>
              <a:tblGrid>
                <a:gridCol w="4950943">
                  <a:extLst>
                    <a:ext uri="{9D8B030D-6E8A-4147-A177-3AD203B41FA5}">
                      <a16:colId xmlns:a16="http://schemas.microsoft.com/office/drawing/2014/main" val="3527036597"/>
                    </a:ext>
                  </a:extLst>
                </a:gridCol>
                <a:gridCol w="585058">
                  <a:extLst>
                    <a:ext uri="{9D8B030D-6E8A-4147-A177-3AD203B41FA5}">
                      <a16:colId xmlns:a16="http://schemas.microsoft.com/office/drawing/2014/main" val="1363578811"/>
                    </a:ext>
                  </a:extLst>
                </a:gridCol>
              </a:tblGrid>
              <a:tr h="465695">
                <a:tc>
                  <a:txBody>
                    <a:bodyPr/>
                    <a:lstStyle/>
                    <a:p>
                      <a:r>
                        <a:rPr lang="en-US" sz="2100"/>
                        <a:t>Points for Speeds and Latency</a:t>
                      </a:r>
                    </a:p>
                  </a:txBody>
                  <a:tcPr marL="105840" marR="105840" marT="52920" marB="52920"/>
                </a:tc>
                <a:tc>
                  <a:txBody>
                    <a:bodyPr/>
                    <a:lstStyle/>
                    <a:p>
                      <a:endParaRPr lang="en-US" sz="2100"/>
                    </a:p>
                  </a:txBody>
                  <a:tcPr marL="105840" marR="105840" marT="52920" marB="52920"/>
                </a:tc>
                <a:extLst>
                  <a:ext uri="{0D108BD9-81ED-4DB2-BD59-A6C34878D82A}">
                    <a16:rowId xmlns:a16="http://schemas.microsoft.com/office/drawing/2014/main" val="377152575"/>
                  </a:ext>
                </a:extLst>
              </a:tr>
              <a:tr h="1100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a:solidFill>
                            <a:schemeClr val="dk1"/>
                          </a:solidFill>
                          <a:effectLst/>
                          <a:latin typeface="+mn-lt"/>
                          <a:ea typeface="+mn-ea"/>
                          <a:cs typeface="+mn-cs"/>
                        </a:rPr>
                        <a:t>Applicant able to provide 100/20 Mbps and latency below 100 milliseconds but no faster. </a:t>
                      </a:r>
                    </a:p>
                  </a:txBody>
                  <a:tcPr marL="105840" marR="105840" marT="52920" marB="52920"/>
                </a:tc>
                <a:tc>
                  <a:txBody>
                    <a:bodyPr/>
                    <a:lstStyle/>
                    <a:p>
                      <a:r>
                        <a:rPr lang="en-US" sz="2100" kern="1200">
                          <a:solidFill>
                            <a:schemeClr val="dk1"/>
                          </a:solidFill>
                          <a:effectLst/>
                          <a:latin typeface="+mn-lt"/>
                          <a:ea typeface="+mn-ea"/>
                          <a:cs typeface="+mn-cs"/>
                        </a:rPr>
                        <a:t>0</a:t>
                      </a:r>
                      <a:endParaRPr lang="en-US" sz="2100"/>
                    </a:p>
                  </a:txBody>
                  <a:tcPr marL="105840" marR="105840" marT="52920" marB="52920"/>
                </a:tc>
                <a:extLst>
                  <a:ext uri="{0D108BD9-81ED-4DB2-BD59-A6C34878D82A}">
                    <a16:rowId xmlns:a16="http://schemas.microsoft.com/office/drawing/2014/main" val="2627784852"/>
                  </a:ext>
                </a:extLst>
              </a:tr>
              <a:tr h="1100733">
                <a:tc>
                  <a:txBody>
                    <a:bodyPr/>
                    <a:lstStyle/>
                    <a:p>
                      <a:r>
                        <a:rPr lang="en-US" sz="2100" kern="1200">
                          <a:solidFill>
                            <a:schemeClr val="dk1"/>
                          </a:solidFill>
                          <a:effectLst/>
                          <a:latin typeface="+mn-lt"/>
                          <a:ea typeface="+mn-ea"/>
                          <a:cs typeface="+mn-cs"/>
                        </a:rPr>
                        <a:t>Applicant able to provide 100 Mbps symmetrical and latency below 100 milliseconds. </a:t>
                      </a:r>
                      <a:endParaRPr lang="en-US" sz="2100"/>
                    </a:p>
                  </a:txBody>
                  <a:tcPr marL="105840" marR="105840" marT="52920" marB="52920"/>
                </a:tc>
                <a:tc>
                  <a:txBody>
                    <a:bodyPr/>
                    <a:lstStyle/>
                    <a:p>
                      <a:r>
                        <a:rPr lang="en-US" sz="2100" kern="1200">
                          <a:solidFill>
                            <a:schemeClr val="dk1"/>
                          </a:solidFill>
                          <a:effectLst/>
                          <a:latin typeface="+mn-lt"/>
                          <a:ea typeface="+mn-ea"/>
                          <a:cs typeface="+mn-cs"/>
                        </a:rPr>
                        <a:t>4</a:t>
                      </a:r>
                      <a:endParaRPr lang="en-US" sz="2100"/>
                    </a:p>
                  </a:txBody>
                  <a:tcPr marL="105840" marR="105840" marT="52920" marB="52920"/>
                </a:tc>
                <a:extLst>
                  <a:ext uri="{0D108BD9-81ED-4DB2-BD59-A6C34878D82A}">
                    <a16:rowId xmlns:a16="http://schemas.microsoft.com/office/drawing/2014/main" val="3136715370"/>
                  </a:ext>
                </a:extLst>
              </a:tr>
              <a:tr h="1100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a:solidFill>
                            <a:schemeClr val="dk1"/>
                          </a:solidFill>
                          <a:effectLst/>
                          <a:latin typeface="+mn-lt"/>
                          <a:ea typeface="+mn-ea"/>
                          <a:cs typeface="+mn-cs"/>
                        </a:rPr>
                        <a:t>Applicant able to provide 1 Gbps symmetrical and latency below 100 milliseconds. </a:t>
                      </a:r>
                    </a:p>
                  </a:txBody>
                  <a:tcPr marL="105840" marR="105840" marT="52920" marB="52920"/>
                </a:tc>
                <a:tc>
                  <a:txBody>
                    <a:bodyPr/>
                    <a:lstStyle/>
                    <a:p>
                      <a:r>
                        <a:rPr lang="en-US" sz="2100" kern="1200">
                          <a:solidFill>
                            <a:schemeClr val="dk1"/>
                          </a:solidFill>
                          <a:effectLst/>
                          <a:latin typeface="+mn-lt"/>
                          <a:ea typeface="+mn-ea"/>
                          <a:cs typeface="+mn-cs"/>
                        </a:rPr>
                        <a:t>9 </a:t>
                      </a:r>
                      <a:endParaRPr lang="en-US" sz="2100"/>
                    </a:p>
                  </a:txBody>
                  <a:tcPr marL="105840" marR="105840" marT="52920" marB="52920"/>
                </a:tc>
                <a:extLst>
                  <a:ext uri="{0D108BD9-81ED-4DB2-BD59-A6C34878D82A}">
                    <a16:rowId xmlns:a16="http://schemas.microsoft.com/office/drawing/2014/main" val="536047573"/>
                  </a:ext>
                </a:extLst>
              </a:tr>
            </a:tbl>
          </a:graphicData>
        </a:graphic>
      </p:graphicFrame>
    </p:spTree>
    <p:extLst>
      <p:ext uri="{BB962C8B-B14F-4D97-AF65-F5344CB8AC3E}">
        <p14:creationId xmlns:p14="http://schemas.microsoft.com/office/powerpoint/2010/main" val="177150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7D8B48-A3CE-FDC2-1BD3-77061A304998}"/>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9540C-1200-4546-3983-BD1A621CC41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Candidate Pools</a:t>
            </a:r>
          </a:p>
        </p:txBody>
      </p:sp>
      <p:sp>
        <p:nvSpPr>
          <p:cNvPr id="41" name="Rectangle 4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C46FEFB-EDF9-A916-F00B-BB927A55C638}"/>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1CC0F736-F6FD-D446-957F-A1DDE397E08B}" type="slidenum">
              <a:rPr lang="en-US"/>
              <a:pPr>
                <a:spcAft>
                  <a:spcPts val="600"/>
                </a:spcAft>
                <a:defRPr/>
              </a:pPr>
              <a:t>13</a:t>
            </a:fld>
            <a:endParaRPr lang="en-US"/>
          </a:p>
        </p:txBody>
      </p:sp>
      <p:graphicFrame>
        <p:nvGraphicFramePr>
          <p:cNvPr id="8" name="Diagram 7">
            <a:extLst>
              <a:ext uri="{FF2B5EF4-FFF2-40B4-BE49-F238E27FC236}">
                <a16:creationId xmlns:a16="http://schemas.microsoft.com/office/drawing/2014/main" id="{E0827834-7E0C-0AEA-2083-1939EE3BE689}"/>
              </a:ext>
            </a:extLst>
          </p:cNvPr>
          <p:cNvGraphicFramePr/>
          <p:nvPr>
            <p:extLst>
              <p:ext uri="{D42A27DB-BD31-4B8C-83A1-F6EECF244321}">
                <p14:modId xmlns:p14="http://schemas.microsoft.com/office/powerpoint/2010/main" val="746039920"/>
              </p:ext>
            </p:extLst>
          </p:nvPr>
        </p:nvGraphicFramePr>
        <p:xfrm>
          <a:off x="5740641" y="1185090"/>
          <a:ext cx="6097276" cy="415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29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AE449F-BA15-ECFE-62C5-CE26FFF9D2C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5AED14-B1CA-3361-A327-2450226F51DD}"/>
              </a:ext>
            </a:extLst>
          </p:cNvPr>
          <p:cNvPicPr>
            <a:picLocks noChangeAspect="1"/>
          </p:cNvPicPr>
          <p:nvPr/>
        </p:nvPicPr>
        <p:blipFill>
          <a:blip r:embed="rId2"/>
          <a:srcRect l="33339" r="9994"/>
          <a:stretch/>
        </p:blipFill>
        <p:spPr>
          <a:xfrm>
            <a:off x="6435447" y="650494"/>
            <a:ext cx="5140020" cy="5324142"/>
          </a:xfrm>
          <a:prstGeom prst="rect">
            <a:avLst/>
          </a:prstGeom>
        </p:spPr>
      </p:pic>
      <p:sp>
        <p:nvSpPr>
          <p:cNvPr id="5" name="Slide Number Placeholder 4">
            <a:extLst>
              <a:ext uri="{FF2B5EF4-FFF2-40B4-BE49-F238E27FC236}">
                <a16:creationId xmlns:a16="http://schemas.microsoft.com/office/drawing/2014/main" id="{1450D931-7EDD-2C80-3E44-F810D3B238AF}"/>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1CC0F736-F6FD-D446-957F-A1DDE397E08B}" type="slidenum">
              <a:rPr lang="en-US"/>
              <a:pPr>
                <a:spcAft>
                  <a:spcPts val="600"/>
                </a:spcAft>
                <a:defRPr/>
              </a:pPr>
              <a:t>14</a:t>
            </a:fld>
            <a:endParaRPr lang="en-US"/>
          </a:p>
        </p:txBody>
      </p:sp>
      <p:graphicFrame>
        <p:nvGraphicFramePr>
          <p:cNvPr id="3" name="Diagram 2">
            <a:extLst>
              <a:ext uri="{FF2B5EF4-FFF2-40B4-BE49-F238E27FC236}">
                <a16:creationId xmlns:a16="http://schemas.microsoft.com/office/drawing/2014/main" id="{76F4E80B-C1C3-250D-681C-337FC5B6765B}"/>
              </a:ext>
            </a:extLst>
          </p:cNvPr>
          <p:cNvGraphicFramePr/>
          <p:nvPr>
            <p:extLst>
              <p:ext uri="{D42A27DB-BD31-4B8C-83A1-F6EECF244321}">
                <p14:modId xmlns:p14="http://schemas.microsoft.com/office/powerpoint/2010/main" val="14323236"/>
              </p:ext>
            </p:extLst>
          </p:nvPr>
        </p:nvGraphicFramePr>
        <p:xfrm>
          <a:off x="486721" y="2111008"/>
          <a:ext cx="4282984" cy="351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08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2AD230-AEDF-3BFD-F10D-C82A28DAEDE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8A11C01-F4D7-86EC-A748-B541A5ACB0D2}"/>
              </a:ext>
            </a:extLst>
          </p:cNvPr>
          <p:cNvPicPr>
            <a:picLocks noChangeAspect="1"/>
          </p:cNvPicPr>
          <p:nvPr/>
        </p:nvPicPr>
        <p:blipFill>
          <a:blip r:embed="rId2"/>
          <a:srcRect l="28790" r="5448" b="2"/>
          <a:stretch/>
        </p:blipFill>
        <p:spPr>
          <a:xfrm>
            <a:off x="5977788" y="799352"/>
            <a:ext cx="5425410" cy="5259296"/>
          </a:xfrm>
          <a:prstGeom prst="rect">
            <a:avLst/>
          </a:prstGeom>
        </p:spPr>
      </p:pic>
      <p:sp>
        <p:nvSpPr>
          <p:cNvPr id="5" name="Slide Number Placeholder 4">
            <a:extLst>
              <a:ext uri="{FF2B5EF4-FFF2-40B4-BE49-F238E27FC236}">
                <a16:creationId xmlns:a16="http://schemas.microsoft.com/office/drawing/2014/main" id="{9B1FB4F8-ADC9-BD59-75C9-5A23E07437BF}"/>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1CC0F736-F6FD-D446-957F-A1DDE397E08B}" type="slidenum">
              <a:rPr lang="en-US">
                <a:solidFill>
                  <a:prstClr val="black">
                    <a:tint val="75000"/>
                  </a:prstClr>
                </a:solidFill>
                <a:latin typeface="Calibri" panose="020F0502020204030204"/>
              </a:rPr>
              <a:pPr>
                <a:spcAft>
                  <a:spcPts val="600"/>
                </a:spcAft>
                <a:defRPr/>
              </a:pPr>
              <a:t>15</a:t>
            </a:fld>
            <a:endParaRPr lang="en-US">
              <a:solidFill>
                <a:prstClr val="black">
                  <a:tint val="75000"/>
                </a:prstClr>
              </a:solidFill>
              <a:latin typeface="Calibri" panose="020F0502020204030204"/>
            </a:endParaRPr>
          </a:p>
        </p:txBody>
      </p:sp>
      <p:graphicFrame>
        <p:nvGraphicFramePr>
          <p:cNvPr id="3" name="Diagram 2">
            <a:extLst>
              <a:ext uri="{FF2B5EF4-FFF2-40B4-BE49-F238E27FC236}">
                <a16:creationId xmlns:a16="http://schemas.microsoft.com/office/drawing/2014/main" id="{8BC9CE98-4947-1914-3A84-6FFEB1083044}"/>
              </a:ext>
            </a:extLst>
          </p:cNvPr>
          <p:cNvGraphicFramePr/>
          <p:nvPr>
            <p:extLst>
              <p:ext uri="{D42A27DB-BD31-4B8C-83A1-F6EECF244321}">
                <p14:modId xmlns:p14="http://schemas.microsoft.com/office/powerpoint/2010/main" val="2360381894"/>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96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415853-BB81-FDAD-CA42-28ED50753E6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2505BC-AE07-9234-6641-8395CBB0D8A6}"/>
              </a:ext>
            </a:extLst>
          </p:cNvPr>
          <p:cNvPicPr>
            <a:picLocks noChangeAspect="1"/>
          </p:cNvPicPr>
          <p:nvPr/>
        </p:nvPicPr>
        <p:blipFill>
          <a:blip r:embed="rId2"/>
          <a:srcRect l="28790" r="5448" b="2"/>
          <a:stretch/>
        </p:blipFill>
        <p:spPr>
          <a:xfrm>
            <a:off x="5977788" y="799352"/>
            <a:ext cx="5425410" cy="5259296"/>
          </a:xfrm>
          <a:prstGeom prst="rect">
            <a:avLst/>
          </a:prstGeom>
        </p:spPr>
      </p:pic>
      <p:sp>
        <p:nvSpPr>
          <p:cNvPr id="5" name="Slide Number Placeholder 4">
            <a:extLst>
              <a:ext uri="{FF2B5EF4-FFF2-40B4-BE49-F238E27FC236}">
                <a16:creationId xmlns:a16="http://schemas.microsoft.com/office/drawing/2014/main" id="{4DBB18C1-DF30-7957-97C4-310B799DB74E}"/>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1CC0F736-F6FD-D446-957F-A1DDE397E08B}" type="slidenum">
              <a:rPr lang="en-US">
                <a:solidFill>
                  <a:prstClr val="black">
                    <a:tint val="75000"/>
                  </a:prstClr>
                </a:solidFill>
                <a:latin typeface="Calibri" panose="020F0502020204030204"/>
              </a:rPr>
              <a:pPr>
                <a:spcAft>
                  <a:spcPts val="600"/>
                </a:spcAft>
                <a:defRPr/>
              </a:pPr>
              <a:t>16</a:t>
            </a:fld>
            <a:endParaRPr lang="en-US">
              <a:solidFill>
                <a:prstClr val="black">
                  <a:tint val="75000"/>
                </a:prstClr>
              </a:solidFill>
              <a:latin typeface="Calibri" panose="020F0502020204030204"/>
            </a:endParaRPr>
          </a:p>
        </p:txBody>
      </p:sp>
      <p:graphicFrame>
        <p:nvGraphicFramePr>
          <p:cNvPr id="3" name="Diagram 2">
            <a:extLst>
              <a:ext uri="{FF2B5EF4-FFF2-40B4-BE49-F238E27FC236}">
                <a16:creationId xmlns:a16="http://schemas.microsoft.com/office/drawing/2014/main" id="{5E89814E-9149-455A-63D9-0BA598CD48CA}"/>
              </a:ext>
            </a:extLst>
          </p:cNvPr>
          <p:cNvGraphicFramePr/>
          <p:nvPr>
            <p:extLst>
              <p:ext uri="{D42A27DB-BD31-4B8C-83A1-F6EECF244321}">
                <p14:modId xmlns:p14="http://schemas.microsoft.com/office/powerpoint/2010/main" val="834632800"/>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6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64AE93-68D2-8A48-F0D6-2A6E79B7ABD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097B05E-0A35-9137-848C-AE8A27F30EEB}"/>
              </a:ext>
            </a:extLst>
          </p:cNvPr>
          <p:cNvPicPr>
            <a:picLocks noChangeAspect="1"/>
          </p:cNvPicPr>
          <p:nvPr/>
        </p:nvPicPr>
        <p:blipFill>
          <a:blip r:embed="rId2"/>
          <a:srcRect l="28790" r="5448" b="2"/>
          <a:stretch/>
        </p:blipFill>
        <p:spPr>
          <a:xfrm>
            <a:off x="6055604" y="650494"/>
            <a:ext cx="5492286" cy="5324142"/>
          </a:xfrm>
          <a:prstGeom prst="rect">
            <a:avLst/>
          </a:prstGeom>
        </p:spPr>
      </p:pic>
      <p:sp>
        <p:nvSpPr>
          <p:cNvPr id="5" name="Slide Number Placeholder 4">
            <a:extLst>
              <a:ext uri="{FF2B5EF4-FFF2-40B4-BE49-F238E27FC236}">
                <a16:creationId xmlns:a16="http://schemas.microsoft.com/office/drawing/2014/main" id="{6C24E9C1-C2C3-01E2-1422-ACF581355B16}"/>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1CC0F736-F6FD-D446-957F-A1DDE397E08B}" type="slidenum">
              <a:rPr lang="en-US"/>
              <a:pPr>
                <a:spcAft>
                  <a:spcPts val="600"/>
                </a:spcAft>
                <a:defRPr/>
              </a:pPr>
              <a:t>17</a:t>
            </a:fld>
            <a:endParaRPr lang="en-US"/>
          </a:p>
        </p:txBody>
      </p:sp>
      <p:graphicFrame>
        <p:nvGraphicFramePr>
          <p:cNvPr id="3" name="Diagram 2">
            <a:extLst>
              <a:ext uri="{FF2B5EF4-FFF2-40B4-BE49-F238E27FC236}">
                <a16:creationId xmlns:a16="http://schemas.microsoft.com/office/drawing/2014/main" id="{E2891D71-9474-8AE1-97D4-B1E47D29DA2A}"/>
              </a:ext>
            </a:extLst>
          </p:cNvPr>
          <p:cNvGraphicFramePr/>
          <p:nvPr>
            <p:extLst>
              <p:ext uri="{D42A27DB-BD31-4B8C-83A1-F6EECF244321}">
                <p14:modId xmlns:p14="http://schemas.microsoft.com/office/powerpoint/2010/main" val="651760992"/>
              </p:ext>
            </p:extLst>
          </p:nvPr>
        </p:nvGraphicFramePr>
        <p:xfrm>
          <a:off x="645066" y="2031101"/>
          <a:ext cx="4282984" cy="351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34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524A21-D7B1-EA21-F3AF-3F1645D0C6B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9ED6E8-3203-753B-D9E3-F485CA3D75BC}"/>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kern="1200">
                <a:solidFill>
                  <a:schemeClr val="tx1"/>
                </a:solidFill>
                <a:latin typeface="+mj-lt"/>
                <a:ea typeface="+mj-ea"/>
                <a:cs typeface="+mj-cs"/>
              </a:rPr>
              <a:t>Free Round</a:t>
            </a:r>
          </a:p>
        </p:txBody>
      </p:sp>
      <p:sp>
        <p:nvSpPr>
          <p:cNvPr id="4" name="Text Placeholder 3">
            <a:extLst>
              <a:ext uri="{FF2B5EF4-FFF2-40B4-BE49-F238E27FC236}">
                <a16:creationId xmlns:a16="http://schemas.microsoft.com/office/drawing/2014/main" id="{33A07ADE-AD9A-218B-0AE7-F1CEBF7151E9}"/>
              </a:ext>
            </a:extLst>
          </p:cNvPr>
          <p:cNvSpPr>
            <a:spLocks noGrp="1"/>
          </p:cNvSpPr>
          <p:nvPr>
            <p:ph type="body" sz="half" idx="2"/>
          </p:nvPr>
        </p:nvSpPr>
        <p:spPr>
          <a:xfrm>
            <a:off x="1045028" y="3017522"/>
            <a:ext cx="9941319" cy="3124658"/>
          </a:xfrm>
        </p:spPr>
        <p:txBody>
          <a:bodyPr vert="horz" lIns="91440" tIns="45720" rIns="91440" bIns="45720" rtlCol="0" anchor="ctr">
            <a:normAutofit/>
          </a:bodyPr>
          <a:lstStyle/>
          <a:p>
            <a:pPr marL="285750" indent="-228600">
              <a:buFont typeface="Arial" panose="020B0604020202020204" pitchFamily="34" charset="0"/>
              <a:buChar char="•"/>
            </a:pPr>
            <a:r>
              <a:rPr lang="en-US" sz="2400" dirty="0"/>
              <a:t>The scope of the final round will adjust to the required prioritizations of the BEAD program. </a:t>
            </a:r>
          </a:p>
          <a:p>
            <a:pPr marL="285750" indent="-228600">
              <a:buFont typeface="Arial" panose="020B0604020202020204" pitchFamily="34" charset="0"/>
              <a:buChar char="•"/>
            </a:pPr>
            <a:r>
              <a:rPr lang="en-US" sz="2400" dirty="0"/>
              <a:t>If the OBO has achieved a solution for all unserved locations, the final round may focus on underserved locations and Community Anchor Institutions.</a:t>
            </a:r>
          </a:p>
          <a:p>
            <a:pPr marL="285750" indent="-228600">
              <a:buFont typeface="Arial" panose="020B0604020202020204" pitchFamily="34" charset="0"/>
              <a:buChar char="•"/>
            </a:pPr>
            <a:r>
              <a:rPr lang="en-US" sz="2400" dirty="0"/>
              <a:t>If there are still gaps in the coverage plans for unserved locations, those will be the focus.</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617C879-6042-95C7-74E8-F3965DD7B5E9}"/>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1CC0F736-F6FD-D446-957F-A1DDE397E08B}" type="slidenum">
              <a:rPr lang="en-US"/>
              <a:pPr>
                <a:spcAft>
                  <a:spcPts val="600"/>
                </a:spcAft>
                <a:defRPr/>
              </a:pPr>
              <a:t>18</a:t>
            </a:fld>
            <a:endParaRPr lang="en-US"/>
          </a:p>
        </p:txBody>
      </p:sp>
    </p:spTree>
    <p:extLst>
      <p:ext uri="{BB962C8B-B14F-4D97-AF65-F5344CB8AC3E}">
        <p14:creationId xmlns:p14="http://schemas.microsoft.com/office/powerpoint/2010/main" val="210409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67E91D-F4F6-7719-77E0-0EF4BA208835}"/>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Severability</a:t>
            </a:r>
          </a:p>
        </p:txBody>
      </p:sp>
      <p:sp>
        <p:nvSpPr>
          <p:cNvPr id="58" name="Rectangle 5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A104D39-0FFB-CE16-4D9F-82E636D18DCA}"/>
              </a:ext>
            </a:extLst>
          </p:cNvPr>
          <p:cNvSpPr>
            <a:spLocks noGrp="1"/>
          </p:cNvSpPr>
          <p:nvPr>
            <p:ph type="body" sz="half" idx="2"/>
          </p:nvPr>
        </p:nvSpPr>
        <p:spPr>
          <a:xfrm>
            <a:off x="793661" y="2599509"/>
            <a:ext cx="4530898" cy="3639450"/>
          </a:xfrm>
        </p:spPr>
        <p:txBody>
          <a:bodyPr vert="horz" lIns="91440" tIns="45720" rIns="91440" bIns="45720" rtlCol="0" anchor="ctr">
            <a:normAutofit/>
          </a:bodyPr>
          <a:lstStyle/>
          <a:p>
            <a:pPr marL="285750" indent="-228600">
              <a:buFont typeface="Arial" panose="020B0604020202020204" pitchFamily="34" charset="0"/>
              <a:buChar char="•"/>
            </a:pPr>
            <a:r>
              <a:rPr lang="en-US" sz="2000"/>
              <a:t>Each application (Project) needs to have options explaining which NETs they plan to serve, and which NETs they can afford to sever </a:t>
            </a:r>
          </a:p>
          <a:p>
            <a:pPr marL="285750" indent="-228600">
              <a:buFont typeface="Arial" panose="020B0604020202020204" pitchFamily="34" charset="0"/>
              <a:buChar char="•"/>
            </a:pPr>
            <a:r>
              <a:rPr lang="en-US" sz="2000"/>
              <a:t>An applying ISP risks receiving zero NETs if they do not list all potential NETs they can serve </a:t>
            </a:r>
          </a:p>
          <a:p>
            <a:pPr marL="285750" indent="-228600">
              <a:buFont typeface="Arial" panose="020B0604020202020204" pitchFamily="34" charset="0"/>
              <a:buChar char="•"/>
            </a:pPr>
            <a:endParaRPr lang="en-US" sz="2000"/>
          </a:p>
        </p:txBody>
      </p:sp>
      <p:sp>
        <p:nvSpPr>
          <p:cNvPr id="60" name="Rectangle 5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2362E1A-74B9-3569-BBEE-7D1351059AC7}"/>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1CC0F736-F6FD-D446-957F-A1DDE397E08B}" type="slidenum">
              <a:rPr lang="en-US"/>
              <a:pPr>
                <a:spcAft>
                  <a:spcPts val="600"/>
                </a:spcAft>
              </a:pPr>
              <a:t>19</a:t>
            </a:fld>
            <a:endParaRPr lang="en-US"/>
          </a:p>
        </p:txBody>
      </p:sp>
      <p:pic>
        <p:nvPicPr>
          <p:cNvPr id="6" name="Picture 5">
            <a:extLst>
              <a:ext uri="{FF2B5EF4-FFF2-40B4-BE49-F238E27FC236}">
                <a16:creationId xmlns:a16="http://schemas.microsoft.com/office/drawing/2014/main" id="{9CD681B3-787A-547A-C5BC-F739F7714702}"/>
              </a:ext>
            </a:extLst>
          </p:cNvPr>
          <p:cNvPicPr>
            <a:picLocks noChangeAspect="1"/>
          </p:cNvPicPr>
          <p:nvPr/>
        </p:nvPicPr>
        <p:blipFill>
          <a:blip r:embed="rId2"/>
          <a:stretch>
            <a:fillRect/>
          </a:stretch>
        </p:blipFill>
        <p:spPr>
          <a:xfrm>
            <a:off x="6469336" y="2780068"/>
            <a:ext cx="4390448" cy="3219115"/>
          </a:xfrm>
          <a:prstGeom prst="rect">
            <a:avLst/>
          </a:prstGeom>
        </p:spPr>
      </p:pic>
    </p:spTree>
    <p:extLst>
      <p:ext uri="{BB962C8B-B14F-4D97-AF65-F5344CB8AC3E}">
        <p14:creationId xmlns:p14="http://schemas.microsoft.com/office/powerpoint/2010/main" val="296714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037A5-29AC-00FD-76A9-DEB57694E17A}"/>
              </a:ext>
            </a:extLst>
          </p:cNvPr>
          <p:cNvSpPr>
            <a:spLocks noGrp="1"/>
          </p:cNvSpPr>
          <p:nvPr>
            <p:ph type="title"/>
          </p:nvPr>
        </p:nvSpPr>
        <p:spPr>
          <a:xfrm>
            <a:off x="795528" y="386930"/>
            <a:ext cx="10141799" cy="1300554"/>
          </a:xfrm>
        </p:spPr>
        <p:txBody>
          <a:bodyPr vert="horz" lIns="91440" tIns="45720" rIns="91440" bIns="45720" rtlCol="0" anchor="b">
            <a:normAutofit/>
          </a:bodyPr>
          <a:lstStyle/>
          <a:p>
            <a:r>
              <a:rPr lang="en-US" sz="4800" kern="1200">
                <a:solidFill>
                  <a:schemeClr val="tx1"/>
                </a:solidFill>
                <a:latin typeface="+mj-lt"/>
                <a:ea typeface="+mj-ea"/>
                <a:cs typeface="+mj-cs"/>
              </a:rPr>
              <a:t>BEAD Subgrantee Selection Framework</a:t>
            </a:r>
          </a:p>
        </p:txBody>
      </p:sp>
      <p:sp>
        <p:nvSpPr>
          <p:cNvPr id="30" name="Rectangle 29">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AI-generated content may be incorrect.">
            <a:extLst>
              <a:ext uri="{FF2B5EF4-FFF2-40B4-BE49-F238E27FC236}">
                <a16:creationId xmlns:a16="http://schemas.microsoft.com/office/drawing/2014/main" id="{90844F19-AB24-F8DD-9324-9C0124223DFB}"/>
              </a:ext>
            </a:extLst>
          </p:cNvPr>
          <p:cNvPicPr>
            <a:picLocks noChangeAspect="1"/>
          </p:cNvPicPr>
          <p:nvPr/>
        </p:nvPicPr>
        <p:blipFill>
          <a:blip r:embed="rId2"/>
          <a:srcRect l="47176" r="3173" b="-1"/>
          <a:stretch/>
        </p:blipFill>
        <p:spPr>
          <a:xfrm>
            <a:off x="1347666" y="2524715"/>
            <a:ext cx="3725535" cy="3714244"/>
          </a:xfrm>
          <a:prstGeom prst="rect">
            <a:avLst/>
          </a:prstGeom>
        </p:spPr>
      </p:pic>
      <p:sp>
        <p:nvSpPr>
          <p:cNvPr id="4" name="Text Placeholder 3">
            <a:extLst>
              <a:ext uri="{FF2B5EF4-FFF2-40B4-BE49-F238E27FC236}">
                <a16:creationId xmlns:a16="http://schemas.microsoft.com/office/drawing/2014/main" id="{0B5A7CEC-29F2-119A-0A37-243E1612CE9E}"/>
              </a:ext>
            </a:extLst>
          </p:cNvPr>
          <p:cNvSpPr>
            <a:spLocks noGrp="1"/>
          </p:cNvSpPr>
          <p:nvPr>
            <p:ph type="body" sz="half" idx="2"/>
          </p:nvPr>
        </p:nvSpPr>
        <p:spPr>
          <a:xfrm>
            <a:off x="6406429" y="2599509"/>
            <a:ext cx="4530898" cy="3639450"/>
          </a:xfrm>
        </p:spPr>
        <p:txBody>
          <a:bodyPr vert="horz" lIns="91440" tIns="45720" rIns="91440" bIns="45720" rtlCol="0" anchor="ctr">
            <a:normAutofit/>
          </a:bodyPr>
          <a:lstStyle/>
          <a:p>
            <a:pPr indent="-228600">
              <a:buFont typeface="Arial" panose="020B0604020202020204" pitchFamily="34" charset="0"/>
              <a:buChar char="•"/>
            </a:pPr>
            <a:r>
              <a:rPr lang="en-US" sz="2000" dirty="0"/>
              <a:t>NETs</a:t>
            </a:r>
          </a:p>
          <a:p>
            <a:pPr indent="-228600">
              <a:buFont typeface="Arial" panose="020B0604020202020204" pitchFamily="34" charset="0"/>
              <a:buChar char="•"/>
            </a:pPr>
            <a:r>
              <a:rPr lang="en-US" sz="2000" dirty="0"/>
              <a:t>Applications</a:t>
            </a:r>
          </a:p>
          <a:p>
            <a:pPr indent="-228600">
              <a:buFont typeface="Arial" panose="020B0604020202020204" pitchFamily="34" charset="0"/>
              <a:buChar char="•"/>
            </a:pPr>
            <a:r>
              <a:rPr lang="en-US" sz="2000" dirty="0"/>
              <a:t>Scoring </a:t>
            </a:r>
          </a:p>
          <a:p>
            <a:pPr indent="-228600">
              <a:buFont typeface="Arial" panose="020B0604020202020204" pitchFamily="34" charset="0"/>
              <a:buChar char="•"/>
            </a:pPr>
            <a:r>
              <a:rPr lang="en-US" sz="2000" dirty="0"/>
              <a:t>Candidate Pools</a:t>
            </a:r>
          </a:p>
          <a:p>
            <a:pPr indent="-228600">
              <a:buFont typeface="Arial" panose="020B0604020202020204" pitchFamily="34" charset="0"/>
              <a:buChar char="•"/>
            </a:pPr>
            <a:r>
              <a:rPr lang="en-US" sz="2000" dirty="0"/>
              <a:t>Severability </a:t>
            </a:r>
          </a:p>
          <a:p>
            <a:pPr indent="-228600">
              <a:buFont typeface="Arial" panose="020B0604020202020204" pitchFamily="34" charset="0"/>
              <a:buChar char="•"/>
            </a:pPr>
            <a:r>
              <a:rPr lang="en-US" sz="2000" dirty="0"/>
              <a:t>Deconfliction </a:t>
            </a:r>
          </a:p>
          <a:p>
            <a:pPr indent="-228600">
              <a:buFont typeface="Arial" panose="020B0604020202020204" pitchFamily="34" charset="0"/>
              <a:buChar char="•"/>
            </a:pPr>
            <a:r>
              <a:rPr lang="en-US" sz="2000" dirty="0"/>
              <a:t>Tentative Awards </a:t>
            </a:r>
          </a:p>
        </p:txBody>
      </p:sp>
      <p:sp>
        <p:nvSpPr>
          <p:cNvPr id="34" name="Rectangle 33">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F828916-90BB-F56A-5430-FE46693A9BF7}"/>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1CC0F736-F6FD-D446-957F-A1DDE397E08B}" type="slidenum">
              <a:rPr lang="en-US"/>
              <a:pPr>
                <a:spcAft>
                  <a:spcPts val="600"/>
                </a:spcAft>
                <a:defRPr/>
              </a:pPr>
              <a:t>2</a:t>
            </a:fld>
            <a:endParaRPr lang="en-US"/>
          </a:p>
        </p:txBody>
      </p:sp>
    </p:spTree>
    <p:extLst>
      <p:ext uri="{BB962C8B-B14F-4D97-AF65-F5344CB8AC3E}">
        <p14:creationId xmlns:p14="http://schemas.microsoft.com/office/powerpoint/2010/main" val="3374233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640065-990A-2987-11E0-BC092BDEDC09}"/>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kern="1200">
                <a:solidFill>
                  <a:schemeClr val="tx1"/>
                </a:solidFill>
                <a:latin typeface="+mj-lt"/>
                <a:ea typeface="+mj-ea"/>
                <a:cs typeface="+mj-cs"/>
              </a:rPr>
              <a:t>Deconfliction</a:t>
            </a:r>
          </a:p>
        </p:txBody>
      </p:sp>
      <p:sp>
        <p:nvSpPr>
          <p:cNvPr id="23" name="Rectangle 2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84CE3406-A0D8-2BE2-CAAD-90D5F734A8B6}"/>
              </a:ext>
            </a:extLst>
          </p:cNvPr>
          <p:cNvSpPr>
            <a:spLocks noGrp="1"/>
          </p:cNvSpPr>
          <p:nvPr>
            <p:ph type="body" sz="half" idx="2"/>
          </p:nvPr>
        </p:nvSpPr>
        <p:spPr>
          <a:xfrm>
            <a:off x="5351164" y="586822"/>
            <a:ext cx="6002636" cy="1645920"/>
          </a:xfrm>
        </p:spPr>
        <p:txBody>
          <a:bodyPr vert="horz" lIns="91440" tIns="45720" rIns="91440" bIns="45720" rtlCol="0" anchor="ctr">
            <a:normAutofit/>
          </a:bodyPr>
          <a:lstStyle/>
          <a:p>
            <a:pPr indent="-228600">
              <a:buFont typeface="Arial" panose="020B0604020202020204" pitchFamily="34" charset="0"/>
              <a:buChar char="•"/>
            </a:pPr>
            <a:r>
              <a:rPr lang="en-US" sz="1800" dirty="0"/>
              <a:t>The OBO is expecting multiple projects with overlapping NETs</a:t>
            </a:r>
          </a:p>
          <a:p>
            <a:pPr indent="-228600">
              <a:buFont typeface="Arial" panose="020B0604020202020204" pitchFamily="34" charset="0"/>
              <a:buChar char="•"/>
            </a:pPr>
            <a:r>
              <a:rPr lang="en-US" sz="1800" dirty="0"/>
              <a:t>Deconfliction will determine which application is awarded which NETs</a:t>
            </a:r>
          </a:p>
        </p:txBody>
      </p:sp>
      <p:pic>
        <p:nvPicPr>
          <p:cNvPr id="7" name="Picture 6">
            <a:extLst>
              <a:ext uri="{FF2B5EF4-FFF2-40B4-BE49-F238E27FC236}">
                <a16:creationId xmlns:a16="http://schemas.microsoft.com/office/drawing/2014/main" id="{2F335C92-9216-3266-258B-0374DC440B65}"/>
              </a:ext>
            </a:extLst>
          </p:cNvPr>
          <p:cNvPicPr>
            <a:picLocks noChangeAspect="1"/>
          </p:cNvPicPr>
          <p:nvPr/>
        </p:nvPicPr>
        <p:blipFill>
          <a:blip r:embed="rId2"/>
          <a:stretch>
            <a:fillRect/>
          </a:stretch>
        </p:blipFill>
        <p:spPr>
          <a:xfrm>
            <a:off x="1992739" y="2734056"/>
            <a:ext cx="8294913" cy="3483864"/>
          </a:xfrm>
          <a:prstGeom prst="rect">
            <a:avLst/>
          </a:prstGeom>
        </p:spPr>
      </p:pic>
      <p:sp>
        <p:nvSpPr>
          <p:cNvPr id="5" name="Slide Number Placeholder 4">
            <a:extLst>
              <a:ext uri="{FF2B5EF4-FFF2-40B4-BE49-F238E27FC236}">
                <a16:creationId xmlns:a16="http://schemas.microsoft.com/office/drawing/2014/main" id="{55A84260-7465-E0C9-A31A-28CB7DA212A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CC0F736-F6FD-D446-957F-A1DDE397E08B}" type="slidenum">
              <a:rPr lang="en-US">
                <a:solidFill>
                  <a:schemeClr val="tx1">
                    <a:lumMod val="50000"/>
                    <a:lumOff val="50000"/>
                  </a:schemeClr>
                </a:solidFill>
              </a:rPr>
              <a:pPr>
                <a:spcAft>
                  <a:spcPts val="600"/>
                </a:spcAft>
              </a:pPr>
              <a:t>20</a:t>
            </a:fld>
            <a:endParaRPr lang="en-US">
              <a:solidFill>
                <a:schemeClr val="tx1">
                  <a:lumMod val="50000"/>
                  <a:lumOff val="50000"/>
                </a:schemeClr>
              </a:solidFill>
            </a:endParaRPr>
          </a:p>
        </p:txBody>
      </p:sp>
    </p:spTree>
    <p:extLst>
      <p:ext uri="{BB962C8B-B14F-4D97-AF65-F5344CB8AC3E}">
        <p14:creationId xmlns:p14="http://schemas.microsoft.com/office/powerpoint/2010/main" val="199131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0CFD9E-DC16-77B0-F633-1C1482894784}"/>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AC5C9-91FF-1CD1-C127-923A7493C4B1}"/>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Tentative Awards</a:t>
            </a:r>
          </a:p>
        </p:txBody>
      </p:sp>
      <p:sp>
        <p:nvSpPr>
          <p:cNvPr id="5" name="Slide Number Placeholder 4">
            <a:extLst>
              <a:ext uri="{FF2B5EF4-FFF2-40B4-BE49-F238E27FC236}">
                <a16:creationId xmlns:a16="http://schemas.microsoft.com/office/drawing/2014/main" id="{4E7AB028-E16F-6DA1-19C9-4D136D0076E7}"/>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1CC0F736-F6FD-D446-957F-A1DDE397E08B}" type="slidenum">
              <a:rPr lang="en-US" sz="1100">
                <a:solidFill>
                  <a:schemeClr val="tx1">
                    <a:lumMod val="50000"/>
                    <a:lumOff val="50000"/>
                  </a:schemeClr>
                </a:solidFill>
              </a:rPr>
              <a:pPr>
                <a:spcAft>
                  <a:spcPts val="600"/>
                </a:spcAft>
                <a:defRPr/>
              </a:pPr>
              <a:t>21</a:t>
            </a:fld>
            <a:endParaRPr lang="en-US" sz="1100">
              <a:solidFill>
                <a:schemeClr val="tx1">
                  <a:lumMod val="50000"/>
                  <a:lumOff val="50000"/>
                </a:schemeClr>
              </a:solidFill>
            </a:endParaRPr>
          </a:p>
        </p:txBody>
      </p:sp>
      <p:graphicFrame>
        <p:nvGraphicFramePr>
          <p:cNvPr id="34" name="Text Placeholder 3">
            <a:extLst>
              <a:ext uri="{FF2B5EF4-FFF2-40B4-BE49-F238E27FC236}">
                <a16:creationId xmlns:a16="http://schemas.microsoft.com/office/drawing/2014/main" id="{20A18AFF-8674-F365-60AC-43564889B577}"/>
              </a:ext>
            </a:extLst>
          </p:cNvPr>
          <p:cNvGraphicFramePr/>
          <p:nvPr>
            <p:extLst>
              <p:ext uri="{D42A27DB-BD31-4B8C-83A1-F6EECF244321}">
                <p14:modId xmlns:p14="http://schemas.microsoft.com/office/powerpoint/2010/main" val="552825914"/>
              </p:ext>
            </p:extLst>
          </p:nvPr>
        </p:nvGraphicFramePr>
        <p:xfrm>
          <a:off x="644056" y="2638065"/>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9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9914FA94-1264-1144-A908-AA1A6D29BE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36"/>
            <a:ext cx="12192000" cy="6849327"/>
          </a:xfrm>
          <a:prstGeom prst="rect">
            <a:avLst/>
          </a:prstGeom>
        </p:spPr>
      </p:pic>
      <p:sp>
        <p:nvSpPr>
          <p:cNvPr id="3" name="Slide Number Placeholder 2">
            <a:extLst>
              <a:ext uri="{FF2B5EF4-FFF2-40B4-BE49-F238E27FC236}">
                <a16:creationId xmlns:a16="http://schemas.microsoft.com/office/drawing/2014/main" id="{E1B2B2C8-3886-4750-9E58-B5E4A80FDFED}"/>
              </a:ext>
            </a:extLst>
          </p:cNvPr>
          <p:cNvSpPr>
            <a:spLocks noGrp="1"/>
          </p:cNvSpPr>
          <p:nvPr>
            <p:ph type="sldNum" sz="quarter" idx="12"/>
          </p:nvPr>
        </p:nvSpPr>
        <p:spPr/>
        <p:txBody>
          <a:bodyPr/>
          <a:lstStyle/>
          <a:p>
            <a:fld id="{1CC0F736-F6FD-D446-957F-A1DDE397E08B}" type="slidenum">
              <a:rPr lang="en-US" smtClean="0">
                <a:solidFill>
                  <a:schemeClr val="tx1">
                    <a:lumMod val="65000"/>
                    <a:lumOff val="35000"/>
                  </a:schemeClr>
                </a:solidFill>
              </a:rPr>
              <a:t>22</a:t>
            </a:fld>
            <a:endParaRPr lang="en-US">
              <a:solidFill>
                <a:schemeClr val="tx1">
                  <a:lumMod val="65000"/>
                  <a:lumOff val="35000"/>
                </a:schemeClr>
              </a:solidFill>
            </a:endParaRPr>
          </a:p>
        </p:txBody>
      </p:sp>
      <p:sp>
        <p:nvSpPr>
          <p:cNvPr id="6" name="Title 3">
            <a:extLst>
              <a:ext uri="{FF2B5EF4-FFF2-40B4-BE49-F238E27FC236}">
                <a16:creationId xmlns:a16="http://schemas.microsoft.com/office/drawing/2014/main" id="{9D894716-9D6E-A894-E8AB-EE673A9C0AEC}"/>
              </a:ext>
            </a:extLst>
          </p:cNvPr>
          <p:cNvSpPr txBox="1">
            <a:spLocks/>
          </p:cNvSpPr>
          <p:nvPr/>
        </p:nvSpPr>
        <p:spPr>
          <a:xfrm>
            <a:off x="-1" y="6038517"/>
            <a:ext cx="4188823" cy="49974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spcBef>
                <a:spcPts val="1200"/>
              </a:spcBef>
              <a:spcAft>
                <a:spcPts val="200"/>
              </a:spcAft>
              <a:buClr>
                <a:srgbClr val="1CADE4"/>
              </a:buClr>
              <a:buSzPct val="100000"/>
            </a:pPr>
            <a:r>
              <a:rPr lang="en-US" sz="2000">
                <a:solidFill>
                  <a:schemeClr val="bg1"/>
                </a:solidFill>
                <a:latin typeface="Montserrat" panose="00000500000000000000" pitchFamily="2" charset="0"/>
                <a:ea typeface="Segoe UI Historic" panose="020B0502040204020203" pitchFamily="34" charset="0"/>
                <a:cs typeface="Calibri" panose="020F0502020204030204" pitchFamily="34" charset="0"/>
              </a:rPr>
              <a:t>BEAD@broadband.ok.gov</a:t>
            </a:r>
            <a:endParaRPr lang="en-US" sz="2000">
              <a:solidFill>
                <a:schemeClr val="bg1"/>
              </a:solidFill>
              <a:latin typeface="Montserrat" panose="00000500000000000000" pitchFamily="2" charset="0"/>
            </a:endParaRPr>
          </a:p>
        </p:txBody>
      </p:sp>
      <p:sp>
        <p:nvSpPr>
          <p:cNvPr id="7" name="Content Placeholder 4">
            <a:extLst>
              <a:ext uri="{FF2B5EF4-FFF2-40B4-BE49-F238E27FC236}">
                <a16:creationId xmlns:a16="http://schemas.microsoft.com/office/drawing/2014/main" id="{B4E9E3CF-60EA-5B71-6A15-B02759435A89}"/>
              </a:ext>
            </a:extLst>
          </p:cNvPr>
          <p:cNvSpPr>
            <a:spLocks noGrp="1"/>
          </p:cNvSpPr>
          <p:nvPr>
            <p:ph idx="1"/>
          </p:nvPr>
        </p:nvSpPr>
        <p:spPr>
          <a:xfrm>
            <a:off x="4895881" y="2051665"/>
            <a:ext cx="7167963" cy="4285018"/>
          </a:xfrm>
        </p:spPr>
        <p:txBody>
          <a:bodyPr anchor="t">
            <a:normAutofit/>
          </a:bodyPr>
          <a:lstStyle/>
          <a:p>
            <a:pPr algn="l">
              <a:lnSpc>
                <a:spcPct val="108000"/>
              </a:lnSpc>
              <a:spcAft>
                <a:spcPts val="1800"/>
              </a:spcAft>
              <a:buBlip>
                <a:blip r:embed="rId4"/>
              </a:buBlip>
            </a:pPr>
            <a:r>
              <a:rPr lang="en-US" sz="2400">
                <a:solidFill>
                  <a:schemeClr val="tx1">
                    <a:lumMod val="75000"/>
                    <a:lumOff val="25000"/>
                  </a:schemeClr>
                </a:solidFill>
                <a:latin typeface="Montserrat" panose="00000500000000000000" pitchFamily="2" charset="0"/>
              </a:rPr>
              <a:t>BEAD is our largest and final broadband infrastructure grant program</a:t>
            </a:r>
          </a:p>
          <a:p>
            <a:pPr algn="l">
              <a:lnSpc>
                <a:spcPct val="108000"/>
              </a:lnSpc>
              <a:spcAft>
                <a:spcPts val="1800"/>
              </a:spcAft>
              <a:buBlip>
                <a:blip r:embed="rId4"/>
              </a:buBlip>
            </a:pPr>
            <a:r>
              <a:rPr lang="en-US" sz="2400">
                <a:solidFill>
                  <a:schemeClr val="tx1">
                    <a:lumMod val="75000"/>
                    <a:lumOff val="25000"/>
                  </a:schemeClr>
                </a:solidFill>
                <a:latin typeface="Montserrat" panose="00000500000000000000" pitchFamily="2" charset="0"/>
              </a:rPr>
              <a:t>Volumes I and II will detail the Subrecipient and Challenge processes</a:t>
            </a:r>
          </a:p>
          <a:p>
            <a:pPr algn="l">
              <a:lnSpc>
                <a:spcPct val="108000"/>
              </a:lnSpc>
              <a:spcAft>
                <a:spcPts val="1800"/>
              </a:spcAft>
              <a:buBlip>
                <a:blip r:embed="rId4"/>
              </a:buBlip>
            </a:pPr>
            <a:r>
              <a:rPr lang="en-US" sz="2400">
                <a:solidFill>
                  <a:schemeClr val="tx1">
                    <a:lumMod val="75000"/>
                    <a:lumOff val="25000"/>
                  </a:schemeClr>
                </a:solidFill>
                <a:latin typeface="Montserrat" panose="00000500000000000000" pitchFamily="2" charset="0"/>
              </a:rPr>
              <a:t>Once approved by NTIA, the office will have one year to complete the program</a:t>
            </a:r>
            <a:endParaRPr lang="en-US" sz="2000"/>
          </a:p>
        </p:txBody>
      </p:sp>
      <p:pic>
        <p:nvPicPr>
          <p:cNvPr id="12" name="Picture 11">
            <a:extLst>
              <a:ext uri="{FF2B5EF4-FFF2-40B4-BE49-F238E27FC236}">
                <a16:creationId xmlns:a16="http://schemas.microsoft.com/office/drawing/2014/main" id="{6A0EB953-13C2-F4E2-9510-6D8710D0C0F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39531" y="-4150"/>
            <a:ext cx="9144000" cy="6858000"/>
          </a:xfrm>
          <a:prstGeom prst="rect">
            <a:avLst/>
          </a:prstGeom>
        </p:spPr>
      </p:pic>
      <p:pic>
        <p:nvPicPr>
          <p:cNvPr id="25" name="Picture 24" descr="Logo&#10;&#10;Description automatically generated">
            <a:extLst>
              <a:ext uri="{FF2B5EF4-FFF2-40B4-BE49-F238E27FC236}">
                <a16:creationId xmlns:a16="http://schemas.microsoft.com/office/drawing/2014/main" id="{E4F35F41-443C-90A9-0E82-9EE3566ED6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156" y="1671144"/>
            <a:ext cx="3976902" cy="3178870"/>
          </a:xfrm>
          <a:prstGeom prst="rect">
            <a:avLst/>
          </a:prstGeom>
        </p:spPr>
      </p:pic>
    </p:spTree>
    <p:extLst>
      <p:ext uri="{BB962C8B-B14F-4D97-AF65-F5344CB8AC3E}">
        <p14:creationId xmlns:p14="http://schemas.microsoft.com/office/powerpoint/2010/main" val="410331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49F9E-5399-74F8-F9D5-EBDC0C9A6163}"/>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Network Expansion Territories (NETs)</a:t>
            </a:r>
          </a:p>
        </p:txBody>
      </p:sp>
      <p:sp>
        <p:nvSpPr>
          <p:cNvPr id="36" name="Rectangle 3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B847339-5A90-21A8-061A-8B56F683D896}"/>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marL="285750" indent="-228600">
              <a:buFont typeface="Arial" panose="020B0604020202020204" pitchFamily="34" charset="0"/>
              <a:buChar char="•"/>
            </a:pPr>
            <a:r>
              <a:rPr lang="en-US" sz="1800"/>
              <a:t>The OBO will take suggestions from the RFI window and create a final set of NETs</a:t>
            </a:r>
          </a:p>
          <a:p>
            <a:pPr marL="285750" indent="-228600">
              <a:buFont typeface="Arial" panose="020B0604020202020204" pitchFamily="34" charset="0"/>
              <a:buChar char="•"/>
            </a:pPr>
            <a:r>
              <a:rPr lang="en-US" sz="1800"/>
              <a:t>NETs are the basis for your applications (ie: puzzle pieces or Legos)</a:t>
            </a:r>
          </a:p>
          <a:p>
            <a:pPr marL="285750" indent="-228600">
              <a:buFont typeface="Arial" panose="020B0604020202020204" pitchFamily="34" charset="0"/>
              <a:buChar char="•"/>
            </a:pPr>
            <a:r>
              <a:rPr lang="en-US" sz="1800"/>
              <a:t>ISPs must serve 100% of the locations within NETs they apply for and ultimately receive </a:t>
            </a:r>
          </a:p>
        </p:txBody>
      </p:sp>
      <p:sp>
        <p:nvSpPr>
          <p:cNvPr id="38" name="Rectangle 3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4B1FD92-0D80-6C76-ECCA-6736FD7C609A}"/>
              </a:ext>
            </a:extLst>
          </p:cNvPr>
          <p:cNvPicPr>
            <a:picLocks noChangeAspect="1"/>
          </p:cNvPicPr>
          <p:nvPr/>
        </p:nvPicPr>
        <p:blipFill>
          <a:blip r:embed="rId2"/>
          <a:srcRect l="27978" r="4634"/>
          <a:stretch/>
        </p:blipFill>
        <p:spPr>
          <a:xfrm>
            <a:off x="5987738" y="650494"/>
            <a:ext cx="5628018" cy="5324142"/>
          </a:xfrm>
          <a:prstGeom prst="rect">
            <a:avLst/>
          </a:prstGeom>
        </p:spPr>
      </p:pic>
      <p:sp>
        <p:nvSpPr>
          <p:cNvPr id="5" name="Slide Number Placeholder 4">
            <a:extLst>
              <a:ext uri="{FF2B5EF4-FFF2-40B4-BE49-F238E27FC236}">
                <a16:creationId xmlns:a16="http://schemas.microsoft.com/office/drawing/2014/main" id="{1B91366E-3422-9D9B-22C7-0B064533A860}"/>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1CC0F736-F6FD-D446-957F-A1DDE397E08B}" type="slidenum">
              <a:rPr lang="en-US">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1500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3E0E15-CF8D-D871-710E-AD8CB30B3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55E4B-DAA2-F7BD-837B-C47ACF828B4C}"/>
              </a:ext>
            </a:extLst>
          </p:cNvPr>
          <p:cNvSpPr>
            <a:spLocks noGrp="1"/>
          </p:cNvSpPr>
          <p:nvPr>
            <p:ph type="title"/>
          </p:nvPr>
        </p:nvSpPr>
        <p:spPr>
          <a:xfrm>
            <a:off x="8153400" y="1128094"/>
            <a:ext cx="3434180" cy="1415270"/>
          </a:xfrm>
        </p:spPr>
        <p:txBody>
          <a:bodyPr vert="horz" lIns="91440" tIns="45720" rIns="91440" bIns="45720" rtlCol="0" anchor="t">
            <a:normAutofit/>
          </a:bodyPr>
          <a:lstStyle/>
          <a:p>
            <a:r>
              <a:rPr lang="en-US" kern="1200">
                <a:solidFill>
                  <a:schemeClr val="tx1"/>
                </a:solidFill>
                <a:latin typeface="+mj-lt"/>
                <a:ea typeface="+mj-ea"/>
                <a:cs typeface="+mj-cs"/>
              </a:rPr>
              <a:t>Applications</a:t>
            </a:r>
          </a:p>
        </p:txBody>
      </p:sp>
      <p:sp>
        <p:nvSpPr>
          <p:cNvPr id="36" name="Rectangle 35">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letter&#10;&#10;AI-generated content may be incorrect.">
            <a:extLst>
              <a:ext uri="{FF2B5EF4-FFF2-40B4-BE49-F238E27FC236}">
                <a16:creationId xmlns:a16="http://schemas.microsoft.com/office/drawing/2014/main" id="{49B4CAAF-736D-7287-16DC-B8576BF7B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6" y="702366"/>
            <a:ext cx="5886673" cy="5459890"/>
          </a:xfrm>
          <a:prstGeom prst="rect">
            <a:avLst/>
          </a:prstGeom>
        </p:spPr>
      </p:pic>
      <p:cxnSp>
        <p:nvCxnSpPr>
          <p:cNvPr id="38" name="Straight Connector 37">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37256D1-DA75-3956-AF40-1C3975780137}"/>
              </a:ext>
            </a:extLst>
          </p:cNvPr>
          <p:cNvSpPr>
            <a:spLocks noGrp="1"/>
          </p:cNvSpPr>
          <p:nvPr>
            <p:ph type="body" sz="half" idx="2"/>
          </p:nvPr>
        </p:nvSpPr>
        <p:spPr>
          <a:xfrm>
            <a:off x="8153400" y="2543364"/>
            <a:ext cx="3434180" cy="3599019"/>
          </a:xfrm>
        </p:spPr>
        <p:txBody>
          <a:bodyPr vert="horz" lIns="91440" tIns="45720" rIns="91440" bIns="45720" rtlCol="0">
            <a:normAutofit lnSpcReduction="10000"/>
          </a:bodyPr>
          <a:lstStyle/>
          <a:p>
            <a:pPr marL="285750" indent="-228600">
              <a:buFont typeface="Arial" panose="020B0604020202020204" pitchFamily="34" charset="0"/>
              <a:buChar char="•"/>
            </a:pPr>
            <a:r>
              <a:rPr lang="en-US" sz="2000" dirty="0"/>
              <a:t>The two highest weighted scores are for Minimum BEAD outlay (Cost per passing after the match) &amp; Monthly Subscription Price </a:t>
            </a:r>
          </a:p>
          <a:p>
            <a:pPr marL="285750" indent="-228600">
              <a:buFont typeface="Arial" panose="020B0604020202020204" pitchFamily="34" charset="0"/>
              <a:buChar char="•"/>
            </a:pPr>
            <a:r>
              <a:rPr lang="en-US" sz="2000" dirty="0"/>
              <a:t>From application to tentative awards, the process will be automated </a:t>
            </a:r>
          </a:p>
          <a:p>
            <a:pPr marL="285750" indent="-228600">
              <a:buFont typeface="Arial" panose="020B0604020202020204" pitchFamily="34" charset="0"/>
              <a:buChar char="•"/>
            </a:pPr>
            <a:r>
              <a:rPr lang="en-US" sz="2000" dirty="0"/>
              <a:t>NET selection and timing will be critical to determine what Candidate Pool your application is in </a:t>
            </a:r>
          </a:p>
        </p:txBody>
      </p:sp>
      <p:sp>
        <p:nvSpPr>
          <p:cNvPr id="5" name="Slide Number Placeholder 4">
            <a:extLst>
              <a:ext uri="{FF2B5EF4-FFF2-40B4-BE49-F238E27FC236}">
                <a16:creationId xmlns:a16="http://schemas.microsoft.com/office/drawing/2014/main" id="{F8C56976-3255-7030-5022-3F44685A4D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CC0F736-F6FD-D446-957F-A1DDE397E08B}" type="slidenum">
              <a:rPr lang="en-US"/>
              <a:pPr>
                <a:spcAft>
                  <a:spcPts val="600"/>
                </a:spcAft>
                <a:defRPr/>
              </a:pPr>
              <a:t>4</a:t>
            </a:fld>
            <a:endParaRPr lang="en-US"/>
          </a:p>
        </p:txBody>
      </p:sp>
    </p:spTree>
    <p:extLst>
      <p:ext uri="{BB962C8B-B14F-4D97-AF65-F5344CB8AC3E}">
        <p14:creationId xmlns:p14="http://schemas.microsoft.com/office/powerpoint/2010/main" val="242946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0B49A6-5564-2FA8-285D-F582B83D3D44}"/>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Minimum BEAD Outlay</a:t>
            </a: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E2B61FC-6067-2D4B-26DD-BC2D3310FDF6}"/>
              </a:ext>
            </a:extLst>
          </p:cNvPr>
          <p:cNvSpPr>
            <a:spLocks noGrp="1"/>
          </p:cNvSpPr>
          <p:nvPr>
            <p:ph type="body" sz="half" idx="2"/>
          </p:nvPr>
        </p:nvSpPr>
        <p:spPr>
          <a:xfrm>
            <a:off x="793661" y="2599509"/>
            <a:ext cx="4530898" cy="3639450"/>
          </a:xfrm>
        </p:spPr>
        <p:txBody>
          <a:bodyPr vert="horz" lIns="91440" tIns="45720" rIns="91440" bIns="45720" rtlCol="0" anchor="ctr">
            <a:normAutofit/>
          </a:bodyPr>
          <a:lstStyle/>
          <a:p>
            <a:pPr indent="-228600">
              <a:buFont typeface="Arial" panose="020B0604020202020204" pitchFamily="34" charset="0"/>
              <a:buChar char="•"/>
            </a:pPr>
            <a:r>
              <a:rPr lang="en-US" sz="2000" dirty="0"/>
              <a:t>Minimum BEAD Outlay: Cost per location after the match </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Formula = 65*($10,000- BEAD Program Outlay per Passing)/$10,000</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i="1" dirty="0"/>
              <a:t>Note: The number $10,000 is an arbitrary scaling factor but ensures similar treatment across candidate pools in the way that cost- effectiveness affects selection decisions.</a:t>
            </a:r>
            <a:endParaRPr lang="en-US" sz="2000" dirty="0"/>
          </a:p>
          <a:p>
            <a:pPr indent="-228600">
              <a:buFont typeface="Arial" panose="020B0604020202020204" pitchFamily="34" charset="0"/>
              <a:buChar char="•"/>
            </a:pPr>
            <a:endParaRPr lang="en-US" sz="2000" i="1" dirty="0"/>
          </a:p>
        </p:txBody>
      </p:sp>
      <p:sp>
        <p:nvSpPr>
          <p:cNvPr id="33" name="Rectangle 3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D51DCE8-F9E5-AE36-DEBB-196BBF7A759D}"/>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1CC0F736-F6FD-D446-957F-A1DDE397E08B}" type="slidenum">
              <a:rPr lang="en-US" smtClean="0"/>
              <a:pPr>
                <a:spcAft>
                  <a:spcPts val="600"/>
                </a:spcAft>
              </a:pPr>
              <a:t>5</a:t>
            </a:fld>
            <a:endParaRPr lang="en-US"/>
          </a:p>
        </p:txBody>
      </p:sp>
      <p:graphicFrame>
        <p:nvGraphicFramePr>
          <p:cNvPr id="11" name="Table 10">
            <a:extLst>
              <a:ext uri="{FF2B5EF4-FFF2-40B4-BE49-F238E27FC236}">
                <a16:creationId xmlns:a16="http://schemas.microsoft.com/office/drawing/2014/main" id="{C5BD76B8-34C0-9E99-7385-49B4F576C86B}"/>
              </a:ext>
            </a:extLst>
          </p:cNvPr>
          <p:cNvGraphicFramePr>
            <a:graphicFrameLocks noGrp="1"/>
          </p:cNvGraphicFramePr>
          <p:nvPr>
            <p:extLst>
              <p:ext uri="{D42A27DB-BD31-4B8C-83A1-F6EECF244321}">
                <p14:modId xmlns:p14="http://schemas.microsoft.com/office/powerpoint/2010/main" val="2796127895"/>
              </p:ext>
            </p:extLst>
          </p:nvPr>
        </p:nvGraphicFramePr>
        <p:xfrm>
          <a:off x="6133146" y="2484255"/>
          <a:ext cx="4707050" cy="3714245"/>
        </p:xfrm>
        <a:graphic>
          <a:graphicData uri="http://schemas.openxmlformats.org/drawingml/2006/table">
            <a:tbl>
              <a:tblPr firstRow="1" bandRow="1">
                <a:tableStyleId>{5C22544A-7EE6-4342-B048-85BDC9FD1C3A}</a:tableStyleId>
              </a:tblPr>
              <a:tblGrid>
                <a:gridCol w="2448640">
                  <a:extLst>
                    <a:ext uri="{9D8B030D-6E8A-4147-A177-3AD203B41FA5}">
                      <a16:colId xmlns:a16="http://schemas.microsoft.com/office/drawing/2014/main" val="4098807756"/>
                    </a:ext>
                  </a:extLst>
                </a:gridCol>
                <a:gridCol w="2258410">
                  <a:extLst>
                    <a:ext uri="{9D8B030D-6E8A-4147-A177-3AD203B41FA5}">
                      <a16:colId xmlns:a16="http://schemas.microsoft.com/office/drawing/2014/main" val="2610487846"/>
                    </a:ext>
                  </a:extLst>
                </a:gridCol>
              </a:tblGrid>
              <a:tr h="456569">
                <a:tc>
                  <a:txBody>
                    <a:bodyPr/>
                    <a:lstStyle/>
                    <a:p>
                      <a:r>
                        <a:rPr lang="en-US" sz="1200" b="1" kern="1200">
                          <a:solidFill>
                            <a:schemeClr val="lt1"/>
                          </a:solidFill>
                          <a:effectLst/>
                          <a:latin typeface="+mn-lt"/>
                          <a:ea typeface="+mn-ea"/>
                          <a:cs typeface="+mn-cs"/>
                        </a:rPr>
                        <a:t>Outlay per Location After Match </a:t>
                      </a:r>
                      <a:endParaRPr lang="en-US" sz="1200"/>
                    </a:p>
                  </a:txBody>
                  <a:tcPr marL="61698" marR="61698" marT="30849" marB="30849"/>
                </a:tc>
                <a:tc>
                  <a:txBody>
                    <a:bodyPr/>
                    <a:lstStyle/>
                    <a:p>
                      <a:r>
                        <a:rPr lang="en-US" sz="1200" b="1" kern="1200">
                          <a:solidFill>
                            <a:schemeClr val="lt1"/>
                          </a:solidFill>
                          <a:effectLst/>
                          <a:latin typeface="+mn-lt"/>
                          <a:ea typeface="+mn-ea"/>
                          <a:cs typeface="+mn-cs"/>
                        </a:rPr>
                        <a:t>Point Value </a:t>
                      </a:r>
                      <a:endParaRPr lang="en-US" sz="1200"/>
                    </a:p>
                  </a:txBody>
                  <a:tcPr marL="61698" marR="61698" marT="30849" marB="30849"/>
                </a:tc>
                <a:extLst>
                  <a:ext uri="{0D108BD9-81ED-4DB2-BD59-A6C34878D82A}">
                    <a16:rowId xmlns:a16="http://schemas.microsoft.com/office/drawing/2014/main" val="2659630480"/>
                  </a:ext>
                </a:extLst>
              </a:tr>
              <a:tr h="271473">
                <a:tc>
                  <a:txBody>
                    <a:bodyPr/>
                    <a:lstStyle/>
                    <a:p>
                      <a:r>
                        <a:rPr lang="en-US" sz="1200" kern="1200">
                          <a:solidFill>
                            <a:schemeClr val="dk1"/>
                          </a:solidFill>
                          <a:effectLst/>
                          <a:latin typeface="+mn-lt"/>
                          <a:ea typeface="+mn-ea"/>
                          <a:cs typeface="+mn-cs"/>
                        </a:rPr>
                        <a:t>$0*-$999.99 </a:t>
                      </a:r>
                      <a:endParaRPr lang="en-US" sz="1200"/>
                    </a:p>
                  </a:txBody>
                  <a:tcPr marL="61698" marR="61698" marT="30849" marB="30849"/>
                </a:tc>
                <a:tc>
                  <a:txBody>
                    <a:bodyPr/>
                    <a:lstStyle/>
                    <a:p>
                      <a:r>
                        <a:rPr lang="en-US" sz="1200" kern="1200">
                          <a:solidFill>
                            <a:schemeClr val="dk1"/>
                          </a:solidFill>
                          <a:effectLst/>
                          <a:latin typeface="+mn-lt"/>
                          <a:ea typeface="+mn-ea"/>
                          <a:cs typeface="+mn-cs"/>
                        </a:rPr>
                        <a:t>65 points</a:t>
                      </a:r>
                      <a:endParaRPr lang="en-US" sz="1200"/>
                    </a:p>
                  </a:txBody>
                  <a:tcPr marL="61698" marR="61698" marT="30849" marB="30849"/>
                </a:tc>
                <a:extLst>
                  <a:ext uri="{0D108BD9-81ED-4DB2-BD59-A6C34878D82A}">
                    <a16:rowId xmlns:a16="http://schemas.microsoft.com/office/drawing/2014/main" val="1925862572"/>
                  </a:ext>
                </a:extLst>
              </a:tr>
              <a:tr h="271473">
                <a:tc>
                  <a:txBody>
                    <a:bodyPr/>
                    <a:lstStyle/>
                    <a:p>
                      <a:r>
                        <a:rPr lang="en-US" sz="1200" kern="1200">
                          <a:solidFill>
                            <a:schemeClr val="dk1"/>
                          </a:solidFill>
                          <a:effectLst/>
                          <a:latin typeface="+mn-lt"/>
                          <a:ea typeface="+mn-ea"/>
                          <a:cs typeface="+mn-cs"/>
                        </a:rPr>
                        <a:t>$1,000-$1,999.99 </a:t>
                      </a:r>
                      <a:endParaRPr lang="en-US" sz="1200"/>
                    </a:p>
                  </a:txBody>
                  <a:tcPr marL="61698" marR="61698" marT="30849" marB="30849"/>
                </a:tc>
                <a:tc>
                  <a:txBody>
                    <a:bodyPr/>
                    <a:lstStyle/>
                    <a:p>
                      <a:r>
                        <a:rPr lang="en-US" sz="1200" kern="1200">
                          <a:solidFill>
                            <a:schemeClr val="dk1"/>
                          </a:solidFill>
                          <a:effectLst/>
                          <a:latin typeface="+mn-lt"/>
                          <a:ea typeface="+mn-ea"/>
                          <a:cs typeface="+mn-cs"/>
                        </a:rPr>
                        <a:t>58.5 points</a:t>
                      </a:r>
                      <a:endParaRPr lang="en-US" sz="1200"/>
                    </a:p>
                  </a:txBody>
                  <a:tcPr marL="61698" marR="61698" marT="30849" marB="30849"/>
                </a:tc>
                <a:extLst>
                  <a:ext uri="{0D108BD9-81ED-4DB2-BD59-A6C34878D82A}">
                    <a16:rowId xmlns:a16="http://schemas.microsoft.com/office/drawing/2014/main" val="2611158583"/>
                  </a:ext>
                </a:extLst>
              </a:tr>
              <a:tr h="271473">
                <a:tc>
                  <a:txBody>
                    <a:bodyPr/>
                    <a:lstStyle/>
                    <a:p>
                      <a:r>
                        <a:rPr lang="en-US" sz="1200" kern="1200">
                          <a:solidFill>
                            <a:schemeClr val="dk1"/>
                          </a:solidFill>
                          <a:effectLst/>
                          <a:latin typeface="+mn-lt"/>
                          <a:ea typeface="+mn-ea"/>
                          <a:cs typeface="+mn-cs"/>
                        </a:rPr>
                        <a:t>$2,000-$2,999.99</a:t>
                      </a:r>
                      <a:endParaRPr lang="en-US" sz="1200"/>
                    </a:p>
                  </a:txBody>
                  <a:tcPr marL="61698" marR="61698" marT="30849" marB="30849"/>
                </a:tc>
                <a:tc>
                  <a:txBody>
                    <a:bodyPr/>
                    <a:lstStyle/>
                    <a:p>
                      <a:r>
                        <a:rPr lang="en-US" sz="1200" kern="1200">
                          <a:solidFill>
                            <a:schemeClr val="dk1"/>
                          </a:solidFill>
                          <a:effectLst/>
                          <a:latin typeface="+mn-lt"/>
                          <a:ea typeface="+mn-ea"/>
                          <a:cs typeface="+mn-cs"/>
                        </a:rPr>
                        <a:t>52 points</a:t>
                      </a:r>
                      <a:endParaRPr lang="en-US" sz="1200"/>
                    </a:p>
                  </a:txBody>
                  <a:tcPr marL="61698" marR="61698" marT="30849" marB="30849"/>
                </a:tc>
                <a:extLst>
                  <a:ext uri="{0D108BD9-81ED-4DB2-BD59-A6C34878D82A}">
                    <a16:rowId xmlns:a16="http://schemas.microsoft.com/office/drawing/2014/main" val="3186931050"/>
                  </a:ext>
                </a:extLst>
              </a:tr>
              <a:tr h="271473">
                <a:tc>
                  <a:txBody>
                    <a:bodyPr/>
                    <a:lstStyle/>
                    <a:p>
                      <a:r>
                        <a:rPr lang="en-US" sz="1200" kern="1200">
                          <a:solidFill>
                            <a:schemeClr val="dk1"/>
                          </a:solidFill>
                          <a:effectLst/>
                          <a:latin typeface="+mn-lt"/>
                          <a:ea typeface="+mn-ea"/>
                          <a:cs typeface="+mn-cs"/>
                        </a:rPr>
                        <a:t>$3,000-$3,999.99</a:t>
                      </a:r>
                      <a:endParaRPr lang="en-US" sz="1200"/>
                    </a:p>
                  </a:txBody>
                  <a:tcPr marL="61698" marR="61698" marT="30849" marB="30849"/>
                </a:tc>
                <a:tc>
                  <a:txBody>
                    <a:bodyPr/>
                    <a:lstStyle/>
                    <a:p>
                      <a:r>
                        <a:rPr lang="en-US" sz="1200" kern="1200">
                          <a:solidFill>
                            <a:schemeClr val="dk1"/>
                          </a:solidFill>
                          <a:effectLst/>
                          <a:latin typeface="+mn-lt"/>
                          <a:ea typeface="+mn-ea"/>
                          <a:cs typeface="+mn-cs"/>
                        </a:rPr>
                        <a:t>45.5 points</a:t>
                      </a:r>
                      <a:endParaRPr lang="en-US" sz="1200"/>
                    </a:p>
                  </a:txBody>
                  <a:tcPr marL="61698" marR="61698" marT="30849" marB="30849"/>
                </a:tc>
                <a:extLst>
                  <a:ext uri="{0D108BD9-81ED-4DB2-BD59-A6C34878D82A}">
                    <a16:rowId xmlns:a16="http://schemas.microsoft.com/office/drawing/2014/main" val="4091208415"/>
                  </a:ext>
                </a:extLst>
              </a:tr>
              <a:tr h="271473">
                <a:tc>
                  <a:txBody>
                    <a:bodyPr/>
                    <a:lstStyle/>
                    <a:p>
                      <a:r>
                        <a:rPr lang="en-US" sz="1200" kern="1200">
                          <a:solidFill>
                            <a:schemeClr val="dk1"/>
                          </a:solidFill>
                          <a:effectLst/>
                          <a:latin typeface="+mn-lt"/>
                          <a:ea typeface="+mn-ea"/>
                          <a:cs typeface="+mn-cs"/>
                        </a:rPr>
                        <a:t>$4,000-4,999.99</a:t>
                      </a:r>
                      <a:endParaRPr lang="en-US" sz="1200"/>
                    </a:p>
                  </a:txBody>
                  <a:tcPr marL="61698" marR="61698" marT="30849" marB="30849"/>
                </a:tc>
                <a:tc>
                  <a:txBody>
                    <a:bodyPr/>
                    <a:lstStyle/>
                    <a:p>
                      <a:r>
                        <a:rPr lang="en-US" sz="1200" kern="1200">
                          <a:solidFill>
                            <a:schemeClr val="dk1"/>
                          </a:solidFill>
                          <a:effectLst/>
                          <a:latin typeface="+mn-lt"/>
                          <a:ea typeface="+mn-ea"/>
                          <a:cs typeface="+mn-cs"/>
                        </a:rPr>
                        <a:t>39 points</a:t>
                      </a:r>
                      <a:endParaRPr lang="en-US" sz="1200"/>
                    </a:p>
                  </a:txBody>
                  <a:tcPr marL="61698" marR="61698" marT="30849" marB="30849"/>
                </a:tc>
                <a:extLst>
                  <a:ext uri="{0D108BD9-81ED-4DB2-BD59-A6C34878D82A}">
                    <a16:rowId xmlns:a16="http://schemas.microsoft.com/office/drawing/2014/main" val="2169760233"/>
                  </a:ext>
                </a:extLst>
              </a:tr>
              <a:tr h="271473">
                <a:tc>
                  <a:txBody>
                    <a:bodyPr/>
                    <a:lstStyle/>
                    <a:p>
                      <a:r>
                        <a:rPr lang="en-US" sz="1200" kern="1200">
                          <a:solidFill>
                            <a:schemeClr val="dk1"/>
                          </a:solidFill>
                          <a:effectLst/>
                          <a:latin typeface="+mn-lt"/>
                          <a:ea typeface="+mn-ea"/>
                          <a:cs typeface="+mn-cs"/>
                        </a:rPr>
                        <a:t>$5,000-5,999.99 </a:t>
                      </a:r>
                      <a:endParaRPr lang="en-US" sz="1200"/>
                    </a:p>
                  </a:txBody>
                  <a:tcPr marL="61698" marR="61698" marT="30849" marB="30849"/>
                </a:tc>
                <a:tc>
                  <a:txBody>
                    <a:bodyPr/>
                    <a:lstStyle/>
                    <a:p>
                      <a:r>
                        <a:rPr lang="en-US" sz="1200" kern="1200">
                          <a:solidFill>
                            <a:schemeClr val="dk1"/>
                          </a:solidFill>
                          <a:effectLst/>
                          <a:latin typeface="+mn-lt"/>
                          <a:ea typeface="+mn-ea"/>
                          <a:cs typeface="+mn-cs"/>
                        </a:rPr>
                        <a:t>32.5 points</a:t>
                      </a:r>
                      <a:endParaRPr lang="en-US" sz="1200"/>
                    </a:p>
                  </a:txBody>
                  <a:tcPr marL="61698" marR="61698" marT="30849" marB="30849"/>
                </a:tc>
                <a:extLst>
                  <a:ext uri="{0D108BD9-81ED-4DB2-BD59-A6C34878D82A}">
                    <a16:rowId xmlns:a16="http://schemas.microsoft.com/office/drawing/2014/main" val="2613617858"/>
                  </a:ext>
                </a:extLst>
              </a:tr>
              <a:tr h="271473">
                <a:tc>
                  <a:txBody>
                    <a:bodyPr/>
                    <a:lstStyle/>
                    <a:p>
                      <a:r>
                        <a:rPr lang="en-US" sz="1200" kern="1200">
                          <a:solidFill>
                            <a:schemeClr val="dk1"/>
                          </a:solidFill>
                          <a:effectLst/>
                          <a:latin typeface="+mn-lt"/>
                          <a:ea typeface="+mn-ea"/>
                          <a:cs typeface="+mn-cs"/>
                        </a:rPr>
                        <a:t>$6,000-6,999.99 </a:t>
                      </a:r>
                      <a:endParaRPr lang="en-US" sz="1200"/>
                    </a:p>
                  </a:txBody>
                  <a:tcPr marL="61698" marR="61698" marT="30849" marB="30849"/>
                </a:tc>
                <a:tc>
                  <a:txBody>
                    <a:bodyPr/>
                    <a:lstStyle/>
                    <a:p>
                      <a:r>
                        <a:rPr lang="en-US" sz="1200" kern="1200">
                          <a:solidFill>
                            <a:schemeClr val="dk1"/>
                          </a:solidFill>
                          <a:effectLst/>
                          <a:latin typeface="+mn-lt"/>
                          <a:ea typeface="+mn-ea"/>
                          <a:cs typeface="+mn-cs"/>
                        </a:rPr>
                        <a:t>26 points</a:t>
                      </a:r>
                      <a:endParaRPr lang="en-US" sz="1200"/>
                    </a:p>
                  </a:txBody>
                  <a:tcPr marL="61698" marR="61698" marT="30849" marB="30849"/>
                </a:tc>
                <a:extLst>
                  <a:ext uri="{0D108BD9-81ED-4DB2-BD59-A6C34878D82A}">
                    <a16:rowId xmlns:a16="http://schemas.microsoft.com/office/drawing/2014/main" val="3486104099"/>
                  </a:ext>
                </a:extLst>
              </a:tr>
              <a:tr h="271473">
                <a:tc>
                  <a:txBody>
                    <a:bodyPr/>
                    <a:lstStyle/>
                    <a:p>
                      <a:r>
                        <a:rPr lang="en-US" sz="1200" kern="1200">
                          <a:solidFill>
                            <a:schemeClr val="dk1"/>
                          </a:solidFill>
                          <a:effectLst/>
                          <a:latin typeface="+mn-lt"/>
                          <a:ea typeface="+mn-ea"/>
                          <a:cs typeface="+mn-cs"/>
                        </a:rPr>
                        <a:t>$7,000-7,999.99 </a:t>
                      </a:r>
                      <a:endParaRPr lang="en-US" sz="1200"/>
                    </a:p>
                  </a:txBody>
                  <a:tcPr marL="61698" marR="61698" marT="30849" marB="30849"/>
                </a:tc>
                <a:tc>
                  <a:txBody>
                    <a:bodyPr/>
                    <a:lstStyle/>
                    <a:p>
                      <a:r>
                        <a:rPr lang="en-US" sz="1200" kern="1200">
                          <a:solidFill>
                            <a:schemeClr val="dk1"/>
                          </a:solidFill>
                          <a:effectLst/>
                          <a:latin typeface="+mn-lt"/>
                          <a:ea typeface="+mn-ea"/>
                          <a:cs typeface="+mn-cs"/>
                        </a:rPr>
                        <a:t>19.5 points</a:t>
                      </a:r>
                      <a:endParaRPr lang="en-US" sz="1200"/>
                    </a:p>
                  </a:txBody>
                  <a:tcPr marL="61698" marR="61698" marT="30849" marB="30849"/>
                </a:tc>
                <a:extLst>
                  <a:ext uri="{0D108BD9-81ED-4DB2-BD59-A6C34878D82A}">
                    <a16:rowId xmlns:a16="http://schemas.microsoft.com/office/drawing/2014/main" val="667959167"/>
                  </a:ext>
                </a:extLst>
              </a:tr>
              <a:tr h="271473">
                <a:tc>
                  <a:txBody>
                    <a:bodyPr/>
                    <a:lstStyle/>
                    <a:p>
                      <a:r>
                        <a:rPr lang="en-US" sz="1200" kern="1200">
                          <a:solidFill>
                            <a:schemeClr val="dk1"/>
                          </a:solidFill>
                          <a:effectLst/>
                          <a:latin typeface="+mn-lt"/>
                          <a:ea typeface="+mn-ea"/>
                          <a:cs typeface="+mn-cs"/>
                        </a:rPr>
                        <a:t>$8,000-8,999.99 </a:t>
                      </a:r>
                      <a:endParaRPr lang="en-US" sz="1200"/>
                    </a:p>
                  </a:txBody>
                  <a:tcPr marL="61698" marR="61698" marT="30849" marB="30849"/>
                </a:tc>
                <a:tc>
                  <a:txBody>
                    <a:bodyPr/>
                    <a:lstStyle/>
                    <a:p>
                      <a:r>
                        <a:rPr lang="en-US" sz="1200" kern="1200">
                          <a:solidFill>
                            <a:schemeClr val="dk1"/>
                          </a:solidFill>
                          <a:effectLst/>
                          <a:latin typeface="+mn-lt"/>
                          <a:ea typeface="+mn-ea"/>
                          <a:cs typeface="+mn-cs"/>
                        </a:rPr>
                        <a:t>13 points</a:t>
                      </a:r>
                      <a:endParaRPr lang="en-US" sz="1200"/>
                    </a:p>
                  </a:txBody>
                  <a:tcPr marL="61698" marR="61698" marT="30849" marB="30849"/>
                </a:tc>
                <a:extLst>
                  <a:ext uri="{0D108BD9-81ED-4DB2-BD59-A6C34878D82A}">
                    <a16:rowId xmlns:a16="http://schemas.microsoft.com/office/drawing/2014/main" val="3306490707"/>
                  </a:ext>
                </a:extLst>
              </a:tr>
              <a:tr h="271473">
                <a:tc>
                  <a:txBody>
                    <a:bodyPr/>
                    <a:lstStyle/>
                    <a:p>
                      <a:r>
                        <a:rPr lang="en-US" sz="1200" kern="1200">
                          <a:solidFill>
                            <a:schemeClr val="dk1"/>
                          </a:solidFill>
                          <a:effectLst/>
                          <a:latin typeface="+mn-lt"/>
                          <a:ea typeface="+mn-ea"/>
                          <a:cs typeface="+mn-cs"/>
                        </a:rPr>
                        <a:t>$9,000-$9,999.99 </a:t>
                      </a:r>
                      <a:endParaRPr lang="en-US" sz="1200"/>
                    </a:p>
                  </a:txBody>
                  <a:tcPr marL="61698" marR="61698" marT="30849" marB="30849"/>
                </a:tc>
                <a:tc>
                  <a:txBody>
                    <a:bodyPr/>
                    <a:lstStyle/>
                    <a:p>
                      <a:r>
                        <a:rPr lang="en-US" sz="1200" kern="1200">
                          <a:solidFill>
                            <a:schemeClr val="dk1"/>
                          </a:solidFill>
                          <a:effectLst/>
                          <a:latin typeface="+mn-lt"/>
                          <a:ea typeface="+mn-ea"/>
                          <a:cs typeface="+mn-cs"/>
                        </a:rPr>
                        <a:t>6.5 points</a:t>
                      </a:r>
                      <a:endParaRPr lang="en-US" sz="1200"/>
                    </a:p>
                  </a:txBody>
                  <a:tcPr marL="61698" marR="61698" marT="30849" marB="30849"/>
                </a:tc>
                <a:extLst>
                  <a:ext uri="{0D108BD9-81ED-4DB2-BD59-A6C34878D82A}">
                    <a16:rowId xmlns:a16="http://schemas.microsoft.com/office/drawing/2014/main" val="3417677915"/>
                  </a:ext>
                </a:extLst>
              </a:tr>
              <a:tr h="271473">
                <a:tc>
                  <a:txBody>
                    <a:bodyPr/>
                    <a:lstStyle/>
                    <a:p>
                      <a:r>
                        <a:rPr lang="en-US" sz="1200" kern="1200">
                          <a:solidFill>
                            <a:schemeClr val="dk1"/>
                          </a:solidFill>
                          <a:effectLst/>
                          <a:latin typeface="+mn-lt"/>
                          <a:ea typeface="+mn-ea"/>
                          <a:cs typeface="+mn-cs"/>
                        </a:rPr>
                        <a:t>$10,000-$14,999.99 </a:t>
                      </a:r>
                      <a:endParaRPr lang="en-US" sz="1200"/>
                    </a:p>
                  </a:txBody>
                  <a:tcPr marL="61698" marR="61698" marT="30849" marB="30849"/>
                </a:tc>
                <a:tc>
                  <a:txBody>
                    <a:bodyPr/>
                    <a:lstStyle/>
                    <a:p>
                      <a:r>
                        <a:rPr lang="en-US" sz="1200" kern="1200">
                          <a:solidFill>
                            <a:schemeClr val="dk1"/>
                          </a:solidFill>
                          <a:effectLst/>
                          <a:latin typeface="+mn-lt"/>
                          <a:ea typeface="+mn-ea"/>
                          <a:cs typeface="+mn-cs"/>
                        </a:rPr>
                        <a:t>0 points</a:t>
                      </a:r>
                      <a:endParaRPr lang="en-US" sz="1200"/>
                    </a:p>
                  </a:txBody>
                  <a:tcPr marL="61698" marR="61698" marT="30849" marB="30849"/>
                </a:tc>
                <a:extLst>
                  <a:ext uri="{0D108BD9-81ED-4DB2-BD59-A6C34878D82A}">
                    <a16:rowId xmlns:a16="http://schemas.microsoft.com/office/drawing/2014/main" val="3358969072"/>
                  </a:ext>
                </a:extLst>
              </a:tr>
              <a:tr h="271473">
                <a:tc>
                  <a:txBody>
                    <a:bodyPr/>
                    <a:lstStyle/>
                    <a:p>
                      <a:r>
                        <a:rPr lang="en-US" sz="1200" kern="1200">
                          <a:solidFill>
                            <a:schemeClr val="dk1"/>
                          </a:solidFill>
                          <a:effectLst/>
                          <a:latin typeface="+mn-lt"/>
                          <a:ea typeface="+mn-ea"/>
                          <a:cs typeface="+mn-cs"/>
                        </a:rPr>
                        <a:t>$15,000 or more </a:t>
                      </a:r>
                      <a:endParaRPr lang="en-US" sz="1200"/>
                    </a:p>
                  </a:txBody>
                  <a:tcPr marL="61698" marR="61698" marT="30849" marB="30849"/>
                </a:tc>
                <a:tc>
                  <a:txBody>
                    <a:bodyPr/>
                    <a:lstStyle/>
                    <a:p>
                      <a:r>
                        <a:rPr lang="en-US" sz="1200" kern="1200" dirty="0">
                          <a:solidFill>
                            <a:schemeClr val="dk1"/>
                          </a:solidFill>
                          <a:effectLst/>
                          <a:latin typeface="+mn-lt"/>
                          <a:ea typeface="+mn-ea"/>
                          <a:cs typeface="+mn-cs"/>
                        </a:rPr>
                        <a:t>-32.5 points</a:t>
                      </a:r>
                      <a:endParaRPr lang="en-US" sz="1200" dirty="0"/>
                    </a:p>
                  </a:txBody>
                  <a:tcPr marL="61698" marR="61698" marT="30849" marB="30849"/>
                </a:tc>
                <a:extLst>
                  <a:ext uri="{0D108BD9-81ED-4DB2-BD59-A6C34878D82A}">
                    <a16:rowId xmlns:a16="http://schemas.microsoft.com/office/drawing/2014/main" val="80710463"/>
                  </a:ext>
                </a:extLst>
              </a:tr>
            </a:tbl>
          </a:graphicData>
        </a:graphic>
      </p:graphicFrame>
    </p:spTree>
    <p:extLst>
      <p:ext uri="{BB962C8B-B14F-4D97-AF65-F5344CB8AC3E}">
        <p14:creationId xmlns:p14="http://schemas.microsoft.com/office/powerpoint/2010/main" val="315600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22F6B-76F1-E6CF-3738-FEEFDAF91BF1}"/>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sz="4800" kern="1200" dirty="0">
                <a:solidFill>
                  <a:schemeClr val="tx1"/>
                </a:solidFill>
                <a:effectLst/>
                <a:latin typeface="+mj-lt"/>
                <a:ea typeface="+mj-ea"/>
                <a:cs typeface="+mj-cs"/>
              </a:rPr>
              <a:t>Affordability</a:t>
            </a:r>
            <a:endParaRPr lang="en-US" sz="4800"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21D04F26-235E-A9D1-331F-77A316073F5A}"/>
              </a:ext>
            </a:extLst>
          </p:cNvPr>
          <p:cNvSpPr>
            <a:spLocks noGrp="1"/>
          </p:cNvSpPr>
          <p:nvPr>
            <p:ph type="body" sz="half" idx="2"/>
          </p:nvPr>
        </p:nvSpPr>
        <p:spPr>
          <a:xfrm>
            <a:off x="587988" y="2620641"/>
            <a:ext cx="5837750" cy="3023702"/>
          </a:xfrm>
        </p:spPr>
        <p:txBody>
          <a:bodyPr vert="horz" lIns="91440" tIns="45720" rIns="91440" bIns="45720" rtlCol="0" anchor="ctr">
            <a:normAutofit/>
          </a:bodyPr>
          <a:lstStyle/>
          <a:p>
            <a:pPr indent="-228600">
              <a:buFont typeface="Arial" panose="020B0604020202020204" pitchFamily="34" charset="0"/>
              <a:buChar char="•"/>
            </a:pPr>
            <a:r>
              <a:rPr lang="en-US" sz="2000" dirty="0">
                <a:effectLst/>
              </a:rPr>
              <a:t>The most affordable total monthly price </a:t>
            </a:r>
          </a:p>
          <a:p>
            <a:pPr indent="-228600">
              <a:buFont typeface="Arial" panose="020B0604020202020204" pitchFamily="34" charset="0"/>
              <a:buChar char="•"/>
            </a:pPr>
            <a:r>
              <a:rPr lang="en-US" sz="2000" dirty="0">
                <a:effectLst/>
              </a:rPr>
              <a:t>1 Gbps symmetrical service, in the case of Priority Broadband Projects</a:t>
            </a:r>
            <a:endParaRPr lang="en-US" sz="2000" dirty="0"/>
          </a:p>
          <a:p>
            <a:pPr indent="-228600">
              <a:buFont typeface="Arial" panose="020B0604020202020204" pitchFamily="34" charset="0"/>
              <a:buChar char="•"/>
            </a:pPr>
            <a:r>
              <a:rPr lang="en-US" sz="2000" dirty="0">
                <a:effectLst/>
              </a:rPr>
              <a:t>100 Mbps/20 Mbps in the case of Non-Priority Broadband Projects</a:t>
            </a:r>
            <a:endParaRPr lang="en-US" sz="2000" dirty="0"/>
          </a:p>
          <a:p>
            <a:pPr indent="-228600">
              <a:buFont typeface="Arial" panose="020B0604020202020204" pitchFamily="34" charset="0"/>
              <a:buChar char="•"/>
            </a:pPr>
            <a:r>
              <a:rPr lang="en-US" sz="2000" dirty="0">
                <a:effectLst/>
              </a:rPr>
              <a:t>Inclusive of all taxes, fees and charges with no additional non-recurring costs or fees to the consumer.</a:t>
            </a:r>
            <a:endParaRPr lang="en-US" sz="2000" dirty="0"/>
          </a:p>
        </p:txBody>
      </p:sp>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8982B86-EE4B-4917-F9C8-02786B6DFFD0}"/>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1CC0F736-F6FD-D446-957F-A1DDE397E08B}" type="slidenum">
              <a:rPr lang="en-US" smtClean="0"/>
              <a:pPr>
                <a:spcAft>
                  <a:spcPts val="600"/>
                </a:spcAft>
              </a:pPr>
              <a:t>6</a:t>
            </a:fld>
            <a:endParaRPr lang="en-US"/>
          </a:p>
        </p:txBody>
      </p:sp>
      <p:graphicFrame>
        <p:nvGraphicFramePr>
          <p:cNvPr id="19" name="Table 18">
            <a:extLst>
              <a:ext uri="{FF2B5EF4-FFF2-40B4-BE49-F238E27FC236}">
                <a16:creationId xmlns:a16="http://schemas.microsoft.com/office/drawing/2014/main" id="{2710DB33-6185-2857-8238-A4FDD3DCE44C}"/>
              </a:ext>
            </a:extLst>
          </p:cNvPr>
          <p:cNvGraphicFramePr>
            <a:graphicFrameLocks noGrp="1"/>
          </p:cNvGraphicFramePr>
          <p:nvPr>
            <p:extLst>
              <p:ext uri="{D42A27DB-BD31-4B8C-83A1-F6EECF244321}">
                <p14:modId xmlns:p14="http://schemas.microsoft.com/office/powerpoint/2010/main" val="558906931"/>
              </p:ext>
            </p:extLst>
          </p:nvPr>
        </p:nvGraphicFramePr>
        <p:xfrm>
          <a:off x="7366421" y="1425829"/>
          <a:ext cx="4345420" cy="3708400"/>
        </p:xfrm>
        <a:graphic>
          <a:graphicData uri="http://schemas.openxmlformats.org/drawingml/2006/table">
            <a:tbl>
              <a:tblPr firstRow="1" bandRow="1">
                <a:tableStyleId>{5C22544A-7EE6-4342-B048-85BDC9FD1C3A}</a:tableStyleId>
              </a:tblPr>
              <a:tblGrid>
                <a:gridCol w="2172710">
                  <a:extLst>
                    <a:ext uri="{9D8B030D-6E8A-4147-A177-3AD203B41FA5}">
                      <a16:colId xmlns:a16="http://schemas.microsoft.com/office/drawing/2014/main" val="3631639063"/>
                    </a:ext>
                  </a:extLst>
                </a:gridCol>
                <a:gridCol w="2172710">
                  <a:extLst>
                    <a:ext uri="{9D8B030D-6E8A-4147-A177-3AD203B41FA5}">
                      <a16:colId xmlns:a16="http://schemas.microsoft.com/office/drawing/2014/main" val="2088396446"/>
                    </a:ext>
                  </a:extLst>
                </a:gridCol>
              </a:tblGrid>
              <a:tr h="370840">
                <a:tc>
                  <a:txBody>
                    <a:bodyPr/>
                    <a:lstStyle/>
                    <a:p>
                      <a:r>
                        <a:rPr lang="en-US" sz="1800" b="1" kern="1200" dirty="0">
                          <a:solidFill>
                            <a:schemeClr val="lt1"/>
                          </a:solidFill>
                          <a:effectLst/>
                          <a:latin typeface="+mn-lt"/>
                          <a:ea typeface="+mn-ea"/>
                          <a:cs typeface="+mn-cs"/>
                        </a:rPr>
                        <a:t>Total Monthly Price </a:t>
                      </a:r>
                      <a:endParaRPr lang="en-US" dirty="0"/>
                    </a:p>
                  </a:txBody>
                  <a:tcPr/>
                </a:tc>
                <a:tc>
                  <a:txBody>
                    <a:bodyPr/>
                    <a:lstStyle/>
                    <a:p>
                      <a:r>
                        <a:rPr lang="en-US" sz="1800" b="1" kern="1200" dirty="0">
                          <a:solidFill>
                            <a:schemeClr val="lt1"/>
                          </a:solidFill>
                          <a:effectLst/>
                          <a:latin typeface="+mn-lt"/>
                          <a:ea typeface="+mn-ea"/>
                          <a:cs typeface="+mn-cs"/>
                        </a:rPr>
                        <a:t>Point Value </a:t>
                      </a:r>
                      <a:endParaRPr lang="en-US" dirty="0"/>
                    </a:p>
                  </a:txBody>
                  <a:tcPr/>
                </a:tc>
                <a:extLst>
                  <a:ext uri="{0D108BD9-81ED-4DB2-BD59-A6C34878D82A}">
                    <a16:rowId xmlns:a16="http://schemas.microsoft.com/office/drawing/2014/main" val="2802800406"/>
                  </a:ext>
                </a:extLst>
              </a:tr>
              <a:tr h="370840">
                <a:tc>
                  <a:txBody>
                    <a:bodyPr/>
                    <a:lstStyle/>
                    <a:p>
                      <a:r>
                        <a:rPr lang="en-US" sz="1800" kern="1200" dirty="0">
                          <a:solidFill>
                            <a:schemeClr val="dk1"/>
                          </a:solidFill>
                          <a:effectLst/>
                          <a:latin typeface="+mn-lt"/>
                          <a:ea typeface="+mn-ea"/>
                          <a:cs typeface="+mn-cs"/>
                        </a:rPr>
                        <a:t>&lt;$30.00 </a:t>
                      </a:r>
                      <a:endParaRPr lang="en-US" dirty="0"/>
                    </a:p>
                  </a:txBody>
                  <a:tcPr/>
                </a:tc>
                <a:tc>
                  <a:txBody>
                    <a:bodyPr/>
                    <a:lstStyle/>
                    <a:p>
                      <a:r>
                        <a:rPr lang="en-US" sz="1800" kern="1200" dirty="0">
                          <a:solidFill>
                            <a:schemeClr val="dk1"/>
                          </a:solidFill>
                          <a:effectLst/>
                          <a:latin typeface="+mn-lt"/>
                          <a:ea typeface="+mn-ea"/>
                          <a:cs typeface="+mn-cs"/>
                        </a:rPr>
                        <a:t>44 points</a:t>
                      </a:r>
                      <a:endParaRPr lang="en-US" dirty="0"/>
                    </a:p>
                  </a:txBody>
                  <a:tcPr/>
                </a:tc>
                <a:extLst>
                  <a:ext uri="{0D108BD9-81ED-4DB2-BD59-A6C34878D82A}">
                    <a16:rowId xmlns:a16="http://schemas.microsoft.com/office/drawing/2014/main" val="609090874"/>
                  </a:ext>
                </a:extLst>
              </a:tr>
              <a:tr h="370840">
                <a:tc>
                  <a:txBody>
                    <a:bodyPr/>
                    <a:lstStyle/>
                    <a:p>
                      <a:r>
                        <a:rPr lang="en-US" sz="1800" kern="1200" dirty="0">
                          <a:solidFill>
                            <a:schemeClr val="dk1"/>
                          </a:solidFill>
                          <a:effectLst/>
                          <a:latin typeface="+mn-lt"/>
                          <a:ea typeface="+mn-ea"/>
                          <a:cs typeface="+mn-cs"/>
                        </a:rPr>
                        <a:t>$30.01 - $40.00 </a:t>
                      </a:r>
                      <a:endParaRPr lang="en-US" dirty="0"/>
                    </a:p>
                  </a:txBody>
                  <a:tcPr/>
                </a:tc>
                <a:tc>
                  <a:txBody>
                    <a:bodyPr/>
                    <a:lstStyle/>
                    <a:p>
                      <a:r>
                        <a:rPr lang="en-US" sz="1800" kern="1200" dirty="0">
                          <a:solidFill>
                            <a:schemeClr val="dk1"/>
                          </a:solidFill>
                          <a:effectLst/>
                          <a:latin typeface="+mn-lt"/>
                          <a:ea typeface="+mn-ea"/>
                          <a:cs typeface="+mn-cs"/>
                        </a:rPr>
                        <a:t>40 points</a:t>
                      </a:r>
                      <a:endParaRPr lang="en-US" dirty="0"/>
                    </a:p>
                  </a:txBody>
                  <a:tcPr/>
                </a:tc>
                <a:extLst>
                  <a:ext uri="{0D108BD9-81ED-4DB2-BD59-A6C34878D82A}">
                    <a16:rowId xmlns:a16="http://schemas.microsoft.com/office/drawing/2014/main" val="950631728"/>
                  </a:ext>
                </a:extLst>
              </a:tr>
              <a:tr h="370840">
                <a:tc>
                  <a:txBody>
                    <a:bodyPr/>
                    <a:lstStyle/>
                    <a:p>
                      <a:r>
                        <a:rPr lang="en-US" sz="1800" kern="1200" dirty="0">
                          <a:solidFill>
                            <a:schemeClr val="dk1"/>
                          </a:solidFill>
                          <a:effectLst/>
                          <a:latin typeface="+mn-lt"/>
                          <a:ea typeface="+mn-ea"/>
                          <a:cs typeface="+mn-cs"/>
                        </a:rPr>
                        <a:t>$40.01 - $50.00 </a:t>
                      </a:r>
                      <a:endParaRPr lang="en-US" dirty="0"/>
                    </a:p>
                  </a:txBody>
                  <a:tcPr/>
                </a:tc>
                <a:tc>
                  <a:txBody>
                    <a:bodyPr/>
                    <a:lstStyle/>
                    <a:p>
                      <a:r>
                        <a:rPr lang="en-US" sz="1800" kern="1200" dirty="0">
                          <a:solidFill>
                            <a:schemeClr val="dk1"/>
                          </a:solidFill>
                          <a:effectLst/>
                          <a:latin typeface="+mn-lt"/>
                          <a:ea typeface="+mn-ea"/>
                          <a:cs typeface="+mn-cs"/>
                        </a:rPr>
                        <a:t>35 points</a:t>
                      </a:r>
                      <a:endParaRPr lang="en-US" dirty="0"/>
                    </a:p>
                  </a:txBody>
                  <a:tcPr/>
                </a:tc>
                <a:extLst>
                  <a:ext uri="{0D108BD9-81ED-4DB2-BD59-A6C34878D82A}">
                    <a16:rowId xmlns:a16="http://schemas.microsoft.com/office/drawing/2014/main" val="3937950487"/>
                  </a:ext>
                </a:extLst>
              </a:tr>
              <a:tr h="370840">
                <a:tc>
                  <a:txBody>
                    <a:bodyPr/>
                    <a:lstStyle/>
                    <a:p>
                      <a:r>
                        <a:rPr lang="en-US" sz="1800" kern="1200" dirty="0">
                          <a:solidFill>
                            <a:schemeClr val="dk1"/>
                          </a:solidFill>
                          <a:effectLst/>
                          <a:latin typeface="+mn-lt"/>
                          <a:ea typeface="+mn-ea"/>
                          <a:cs typeface="+mn-cs"/>
                        </a:rPr>
                        <a:t>$50.01 - $60.00 </a:t>
                      </a:r>
                      <a:endParaRPr lang="en-US" dirty="0"/>
                    </a:p>
                  </a:txBody>
                  <a:tcPr/>
                </a:tc>
                <a:tc>
                  <a:txBody>
                    <a:bodyPr/>
                    <a:lstStyle/>
                    <a:p>
                      <a:r>
                        <a:rPr lang="en-US" sz="1800" kern="1200" dirty="0">
                          <a:solidFill>
                            <a:schemeClr val="dk1"/>
                          </a:solidFill>
                          <a:effectLst/>
                          <a:latin typeface="+mn-lt"/>
                          <a:ea typeface="+mn-ea"/>
                          <a:cs typeface="+mn-cs"/>
                        </a:rPr>
                        <a:t>30 points</a:t>
                      </a:r>
                      <a:endParaRPr lang="en-US" dirty="0"/>
                    </a:p>
                  </a:txBody>
                  <a:tcPr/>
                </a:tc>
                <a:extLst>
                  <a:ext uri="{0D108BD9-81ED-4DB2-BD59-A6C34878D82A}">
                    <a16:rowId xmlns:a16="http://schemas.microsoft.com/office/drawing/2014/main" val="3998830788"/>
                  </a:ext>
                </a:extLst>
              </a:tr>
              <a:tr h="370840">
                <a:tc>
                  <a:txBody>
                    <a:bodyPr/>
                    <a:lstStyle/>
                    <a:p>
                      <a:r>
                        <a:rPr lang="en-US" sz="1800" kern="1200" dirty="0">
                          <a:solidFill>
                            <a:schemeClr val="dk1"/>
                          </a:solidFill>
                          <a:effectLst/>
                          <a:latin typeface="+mn-lt"/>
                          <a:ea typeface="+mn-ea"/>
                          <a:cs typeface="+mn-cs"/>
                        </a:rPr>
                        <a:t>$60.01 - $70.00 </a:t>
                      </a:r>
                      <a:endParaRPr lang="en-US" dirty="0"/>
                    </a:p>
                  </a:txBody>
                  <a:tcPr/>
                </a:tc>
                <a:tc>
                  <a:txBody>
                    <a:bodyPr/>
                    <a:lstStyle/>
                    <a:p>
                      <a:r>
                        <a:rPr lang="en-US" sz="1800" kern="1200" dirty="0">
                          <a:solidFill>
                            <a:schemeClr val="dk1"/>
                          </a:solidFill>
                          <a:effectLst/>
                          <a:latin typeface="+mn-lt"/>
                          <a:ea typeface="+mn-ea"/>
                          <a:cs typeface="+mn-cs"/>
                        </a:rPr>
                        <a:t>25 points</a:t>
                      </a:r>
                      <a:endParaRPr lang="en-US" dirty="0"/>
                    </a:p>
                  </a:txBody>
                  <a:tcPr/>
                </a:tc>
                <a:extLst>
                  <a:ext uri="{0D108BD9-81ED-4DB2-BD59-A6C34878D82A}">
                    <a16:rowId xmlns:a16="http://schemas.microsoft.com/office/drawing/2014/main" val="274264576"/>
                  </a:ext>
                </a:extLst>
              </a:tr>
              <a:tr h="370840">
                <a:tc>
                  <a:txBody>
                    <a:bodyPr/>
                    <a:lstStyle/>
                    <a:p>
                      <a:r>
                        <a:rPr lang="en-US" sz="1800" kern="1200" dirty="0">
                          <a:solidFill>
                            <a:schemeClr val="dk1"/>
                          </a:solidFill>
                          <a:effectLst/>
                          <a:latin typeface="+mn-lt"/>
                          <a:ea typeface="+mn-ea"/>
                          <a:cs typeface="+mn-cs"/>
                        </a:rPr>
                        <a:t>$70.01 - $80.00 </a:t>
                      </a:r>
                      <a:endParaRPr lang="en-US" dirty="0"/>
                    </a:p>
                  </a:txBody>
                  <a:tcPr/>
                </a:tc>
                <a:tc>
                  <a:txBody>
                    <a:bodyPr/>
                    <a:lstStyle/>
                    <a:p>
                      <a:r>
                        <a:rPr lang="en-US" sz="1800" kern="1200" dirty="0">
                          <a:solidFill>
                            <a:schemeClr val="dk1"/>
                          </a:solidFill>
                          <a:effectLst/>
                          <a:latin typeface="+mn-lt"/>
                          <a:ea typeface="+mn-ea"/>
                          <a:cs typeface="+mn-cs"/>
                        </a:rPr>
                        <a:t>20 points</a:t>
                      </a:r>
                      <a:endParaRPr lang="en-US" dirty="0"/>
                    </a:p>
                  </a:txBody>
                  <a:tcPr/>
                </a:tc>
                <a:extLst>
                  <a:ext uri="{0D108BD9-81ED-4DB2-BD59-A6C34878D82A}">
                    <a16:rowId xmlns:a16="http://schemas.microsoft.com/office/drawing/2014/main" val="1831010737"/>
                  </a:ext>
                </a:extLst>
              </a:tr>
              <a:tr h="370840">
                <a:tc>
                  <a:txBody>
                    <a:bodyPr/>
                    <a:lstStyle/>
                    <a:p>
                      <a:r>
                        <a:rPr lang="en-US" sz="1800" kern="1200" dirty="0">
                          <a:solidFill>
                            <a:schemeClr val="dk1"/>
                          </a:solidFill>
                          <a:effectLst/>
                          <a:latin typeface="+mn-lt"/>
                          <a:ea typeface="+mn-ea"/>
                          <a:cs typeface="+mn-cs"/>
                        </a:rPr>
                        <a:t>$80.01 - $90.00 </a:t>
                      </a:r>
                      <a:endParaRPr lang="en-US" dirty="0"/>
                    </a:p>
                  </a:txBody>
                  <a:tcPr/>
                </a:tc>
                <a:tc>
                  <a:txBody>
                    <a:bodyPr/>
                    <a:lstStyle/>
                    <a:p>
                      <a:r>
                        <a:rPr lang="en-US" sz="1800" kern="1200" dirty="0">
                          <a:solidFill>
                            <a:schemeClr val="dk1"/>
                          </a:solidFill>
                          <a:effectLst/>
                          <a:latin typeface="+mn-lt"/>
                          <a:ea typeface="+mn-ea"/>
                          <a:cs typeface="+mn-cs"/>
                        </a:rPr>
                        <a:t>10 points</a:t>
                      </a:r>
                      <a:endParaRPr lang="en-US" dirty="0"/>
                    </a:p>
                  </a:txBody>
                  <a:tcPr/>
                </a:tc>
                <a:extLst>
                  <a:ext uri="{0D108BD9-81ED-4DB2-BD59-A6C34878D82A}">
                    <a16:rowId xmlns:a16="http://schemas.microsoft.com/office/drawing/2014/main" val="3126417482"/>
                  </a:ext>
                </a:extLst>
              </a:tr>
              <a:tr h="370840">
                <a:tc>
                  <a:txBody>
                    <a:bodyPr/>
                    <a:lstStyle/>
                    <a:p>
                      <a:r>
                        <a:rPr lang="en-US" sz="1800" kern="1200" dirty="0">
                          <a:solidFill>
                            <a:schemeClr val="dk1"/>
                          </a:solidFill>
                          <a:effectLst/>
                          <a:latin typeface="+mn-lt"/>
                          <a:ea typeface="+mn-ea"/>
                          <a:cs typeface="+mn-cs"/>
                        </a:rPr>
                        <a:t>$90.01 - $100.00 </a:t>
                      </a:r>
                      <a:endParaRPr lang="en-US" dirty="0"/>
                    </a:p>
                  </a:txBody>
                  <a:tcPr/>
                </a:tc>
                <a:tc>
                  <a:txBody>
                    <a:bodyPr/>
                    <a:lstStyle/>
                    <a:p>
                      <a:r>
                        <a:rPr lang="en-US" sz="1800" kern="1200" dirty="0">
                          <a:solidFill>
                            <a:schemeClr val="dk1"/>
                          </a:solidFill>
                          <a:effectLst/>
                          <a:latin typeface="+mn-lt"/>
                          <a:ea typeface="+mn-ea"/>
                          <a:cs typeface="+mn-cs"/>
                        </a:rPr>
                        <a:t>5 points</a:t>
                      </a:r>
                      <a:endParaRPr lang="en-US" dirty="0"/>
                    </a:p>
                  </a:txBody>
                  <a:tcPr/>
                </a:tc>
                <a:extLst>
                  <a:ext uri="{0D108BD9-81ED-4DB2-BD59-A6C34878D82A}">
                    <a16:rowId xmlns:a16="http://schemas.microsoft.com/office/drawing/2014/main" val="164759900"/>
                  </a:ext>
                </a:extLst>
              </a:tr>
              <a:tr h="370840">
                <a:tc>
                  <a:txBody>
                    <a:bodyPr/>
                    <a:lstStyle/>
                    <a:p>
                      <a:r>
                        <a:rPr lang="en-US" sz="1800" kern="1200" dirty="0">
                          <a:solidFill>
                            <a:schemeClr val="dk1"/>
                          </a:solidFill>
                          <a:effectLst/>
                          <a:latin typeface="+mn-lt"/>
                          <a:ea typeface="+mn-ea"/>
                          <a:cs typeface="+mn-cs"/>
                        </a:rPr>
                        <a:t>&gt;$100.01 </a:t>
                      </a:r>
                      <a:endParaRPr lang="en-US" dirty="0"/>
                    </a:p>
                  </a:txBody>
                  <a:tcPr/>
                </a:tc>
                <a:tc>
                  <a:txBody>
                    <a:bodyPr/>
                    <a:lstStyle/>
                    <a:p>
                      <a:r>
                        <a:rPr lang="en-US" sz="1800" kern="1200" dirty="0">
                          <a:solidFill>
                            <a:schemeClr val="dk1"/>
                          </a:solidFill>
                          <a:effectLst/>
                          <a:latin typeface="+mn-lt"/>
                          <a:ea typeface="+mn-ea"/>
                          <a:cs typeface="+mn-cs"/>
                        </a:rPr>
                        <a:t>0 points</a:t>
                      </a:r>
                      <a:endParaRPr lang="en-US" dirty="0"/>
                    </a:p>
                  </a:txBody>
                  <a:tcPr/>
                </a:tc>
                <a:extLst>
                  <a:ext uri="{0D108BD9-81ED-4DB2-BD59-A6C34878D82A}">
                    <a16:rowId xmlns:a16="http://schemas.microsoft.com/office/drawing/2014/main" val="2733696411"/>
                  </a:ext>
                </a:extLst>
              </a:tr>
            </a:tbl>
          </a:graphicData>
        </a:graphic>
      </p:graphicFrame>
    </p:spTree>
    <p:extLst>
      <p:ext uri="{BB962C8B-B14F-4D97-AF65-F5344CB8AC3E}">
        <p14:creationId xmlns:p14="http://schemas.microsoft.com/office/powerpoint/2010/main" val="284909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C68487-F233-3E2D-BA77-DE76F33E702B}"/>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a:solidFill>
                  <a:schemeClr val="tx1"/>
                </a:solidFill>
                <a:effectLst/>
                <a:latin typeface="+mj-lt"/>
                <a:ea typeface="+mj-ea"/>
                <a:cs typeface="+mj-cs"/>
              </a:rPr>
              <a:t>Fair Labor Practices</a:t>
            </a:r>
            <a:endParaRPr lang="en-US" sz="4800" kern="1200" dirty="0">
              <a:solidFill>
                <a:schemeClr val="tx1"/>
              </a:solidFill>
              <a:latin typeface="+mj-lt"/>
              <a:ea typeface="+mj-ea"/>
              <a:cs typeface="+mj-cs"/>
            </a:endParaRPr>
          </a:p>
        </p:txBody>
      </p:sp>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9C41FC1-E076-EB18-36FA-C0A2812F3243}"/>
              </a:ext>
            </a:extLst>
          </p:cNvPr>
          <p:cNvSpPr>
            <a:spLocks noGrp="1"/>
          </p:cNvSpPr>
          <p:nvPr>
            <p:ph type="body" sz="half" idx="2"/>
          </p:nvPr>
        </p:nvSpPr>
        <p:spPr>
          <a:xfrm>
            <a:off x="793661" y="2599509"/>
            <a:ext cx="4530898" cy="3639450"/>
          </a:xfrm>
        </p:spPr>
        <p:txBody>
          <a:bodyPr vert="horz" lIns="91440" tIns="45720" rIns="91440" bIns="45720" rtlCol="0" anchor="ctr">
            <a:normAutofit/>
          </a:bodyPr>
          <a:lstStyle/>
          <a:p>
            <a:pPr indent="-228600">
              <a:buFont typeface="Arial" panose="020B0604020202020204" pitchFamily="34" charset="0"/>
              <a:buChar char="•"/>
            </a:pPr>
            <a:r>
              <a:rPr lang="en-US" sz="2000" dirty="0">
                <a:effectLst/>
              </a:rPr>
              <a:t>Eligible applicants must give priority to projects based on an applicant’s demonstrated record of and plans to be in compliance with federal labor and employment laws. </a:t>
            </a:r>
          </a:p>
          <a:p>
            <a:pPr indent="-228600">
              <a:buFont typeface="Arial" panose="020B0604020202020204" pitchFamily="34" charset="0"/>
              <a:buChar char="•"/>
            </a:pPr>
            <a:r>
              <a:rPr lang="en-US" sz="2000" dirty="0">
                <a:effectLst/>
              </a:rPr>
              <a:t>New entrants without a record of labor and employment law compliance must be permitted to mitigate this fact by making specific, forward-looking commitments to strong labor and employment standards and protections with respect to BEAD-funding projects. </a:t>
            </a:r>
            <a:endParaRPr lang="en-US" sz="2000" dirty="0"/>
          </a:p>
        </p:txBody>
      </p:sp>
      <p:sp>
        <p:nvSpPr>
          <p:cNvPr id="25"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9078A9C-1AE9-0378-B053-C17962DEFFD5}"/>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1CC0F736-F6FD-D446-957F-A1DDE397E08B}" type="slidenum">
              <a:rPr lang="en-US" smtClean="0"/>
              <a:pPr>
                <a:spcAft>
                  <a:spcPts val="600"/>
                </a:spcAft>
              </a:pPr>
              <a:t>7</a:t>
            </a:fld>
            <a:endParaRPr lang="en-US"/>
          </a:p>
        </p:txBody>
      </p:sp>
      <p:graphicFrame>
        <p:nvGraphicFramePr>
          <p:cNvPr id="14" name="Table 13">
            <a:extLst>
              <a:ext uri="{FF2B5EF4-FFF2-40B4-BE49-F238E27FC236}">
                <a16:creationId xmlns:a16="http://schemas.microsoft.com/office/drawing/2014/main" id="{7F3C5B7D-FD36-05C3-822A-4AC1CE5F73D4}"/>
              </a:ext>
            </a:extLst>
          </p:cNvPr>
          <p:cNvGraphicFramePr>
            <a:graphicFrameLocks noGrp="1"/>
          </p:cNvGraphicFramePr>
          <p:nvPr>
            <p:extLst>
              <p:ext uri="{D42A27DB-BD31-4B8C-83A1-F6EECF244321}">
                <p14:modId xmlns:p14="http://schemas.microsoft.com/office/powerpoint/2010/main" val="4070440199"/>
              </p:ext>
            </p:extLst>
          </p:nvPr>
        </p:nvGraphicFramePr>
        <p:xfrm>
          <a:off x="5911532" y="2624857"/>
          <a:ext cx="5150277" cy="3574775"/>
        </p:xfrm>
        <a:graphic>
          <a:graphicData uri="http://schemas.openxmlformats.org/drawingml/2006/table">
            <a:tbl>
              <a:tblPr firstRow="1" bandRow="1">
                <a:tableStyleId>{5C22544A-7EE6-4342-B048-85BDC9FD1C3A}</a:tableStyleId>
              </a:tblPr>
              <a:tblGrid>
                <a:gridCol w="4158288">
                  <a:extLst>
                    <a:ext uri="{9D8B030D-6E8A-4147-A177-3AD203B41FA5}">
                      <a16:colId xmlns:a16="http://schemas.microsoft.com/office/drawing/2014/main" val="585288056"/>
                    </a:ext>
                  </a:extLst>
                </a:gridCol>
                <a:gridCol w="991989">
                  <a:extLst>
                    <a:ext uri="{9D8B030D-6E8A-4147-A177-3AD203B41FA5}">
                      <a16:colId xmlns:a16="http://schemas.microsoft.com/office/drawing/2014/main" val="3280742304"/>
                    </a:ext>
                  </a:extLst>
                </a:gridCol>
              </a:tblGrid>
              <a:tr h="337799">
                <a:tc>
                  <a:txBody>
                    <a:bodyPr/>
                    <a:lstStyle/>
                    <a:p>
                      <a:r>
                        <a:rPr lang="en-US" sz="2100" dirty="0"/>
                        <a:t>Points for Fair Labor Practices</a:t>
                      </a:r>
                    </a:p>
                  </a:txBody>
                  <a:tcPr marL="104666" marR="104666" marT="52333" marB="52333"/>
                </a:tc>
                <a:tc>
                  <a:txBody>
                    <a:bodyPr/>
                    <a:lstStyle/>
                    <a:p>
                      <a:endParaRPr lang="en-US" sz="2100" dirty="0">
                        <a:solidFill>
                          <a:schemeClr val="bg1"/>
                        </a:solidFill>
                      </a:endParaRPr>
                    </a:p>
                  </a:txBody>
                  <a:tcPr marL="104666" marR="104666" marT="52333" marB="52333"/>
                </a:tc>
                <a:extLst>
                  <a:ext uri="{0D108BD9-81ED-4DB2-BD59-A6C34878D82A}">
                    <a16:rowId xmlns:a16="http://schemas.microsoft.com/office/drawing/2014/main" val="330310228"/>
                  </a:ext>
                </a:extLst>
              </a:tr>
              <a:tr h="1716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i="0" u="none" strike="noStrike" dirty="0">
                          <a:solidFill>
                            <a:schemeClr val="tx1"/>
                          </a:solidFill>
                          <a:effectLst/>
                          <a:latin typeface="Calibri" panose="020F0502020204030204" pitchFamily="34" charset="0"/>
                        </a:rPr>
                        <a:t>Applicant's workforce plan does not address federal compliance with all applicable labor laws, and/or reveals substantial recent violations.</a:t>
                      </a:r>
                      <a:r>
                        <a:rPr lang="en-US" sz="2100" dirty="0">
                          <a:solidFill>
                            <a:schemeClr val="tx1"/>
                          </a:solidFill>
                        </a:rPr>
                        <a:t> </a:t>
                      </a:r>
                    </a:p>
                  </a:txBody>
                  <a:tcPr marL="104666" marR="104666" marT="52333" marB="523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i="0" u="none" strike="noStrike" dirty="0">
                          <a:solidFill>
                            <a:schemeClr val="tx1"/>
                          </a:solidFill>
                          <a:effectLst/>
                          <a:latin typeface="Calibri" panose="020F0502020204030204" pitchFamily="34" charset="0"/>
                        </a:rPr>
                        <a:t>0</a:t>
                      </a:r>
                      <a:endParaRPr lang="en-US" sz="2100" dirty="0">
                        <a:solidFill>
                          <a:schemeClr val="tx1"/>
                        </a:solidFill>
                      </a:endParaRPr>
                    </a:p>
                  </a:txBody>
                  <a:tcPr marL="104666" marR="104666" marT="52333" marB="52333"/>
                </a:tc>
                <a:extLst>
                  <a:ext uri="{0D108BD9-81ED-4DB2-BD59-A6C34878D82A}">
                    <a16:rowId xmlns:a16="http://schemas.microsoft.com/office/drawing/2014/main" val="3143464141"/>
                  </a:ext>
                </a:extLst>
              </a:tr>
              <a:tr h="1433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i="0" u="none" strike="noStrike" dirty="0">
                          <a:solidFill>
                            <a:srgbClr val="000000"/>
                          </a:solidFill>
                          <a:effectLst/>
                          <a:latin typeface="Calibri" panose="020F0502020204030204" pitchFamily="34" charset="0"/>
                        </a:rPr>
                        <a:t>Applicant certifies full compliance in the past five years (if applicable) and provides strong forward-looking commitment to future compliance.</a:t>
                      </a:r>
                      <a:r>
                        <a:rPr lang="en-US" sz="2100" dirty="0"/>
                        <a:t> </a:t>
                      </a:r>
                    </a:p>
                  </a:txBody>
                  <a:tcPr marL="104666" marR="104666" marT="52333" marB="5233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i="0" u="none" strike="noStrike" dirty="0">
                          <a:solidFill>
                            <a:srgbClr val="000000"/>
                          </a:solidFill>
                          <a:effectLst/>
                          <a:latin typeface="Calibri" panose="020F0502020204030204" pitchFamily="34" charset="0"/>
                        </a:rPr>
                        <a:t>11</a:t>
                      </a:r>
                      <a:endParaRPr lang="en-US" sz="2100" dirty="0"/>
                    </a:p>
                  </a:txBody>
                  <a:tcPr marL="104666" marR="104666" marT="52333" marB="52333"/>
                </a:tc>
                <a:extLst>
                  <a:ext uri="{0D108BD9-81ED-4DB2-BD59-A6C34878D82A}">
                    <a16:rowId xmlns:a16="http://schemas.microsoft.com/office/drawing/2014/main" val="3383006866"/>
                  </a:ext>
                </a:extLst>
              </a:tr>
            </a:tbl>
          </a:graphicData>
        </a:graphic>
      </p:graphicFrame>
    </p:spTree>
    <p:extLst>
      <p:ext uri="{BB962C8B-B14F-4D97-AF65-F5344CB8AC3E}">
        <p14:creationId xmlns:p14="http://schemas.microsoft.com/office/powerpoint/2010/main" val="118113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107824-78E9-FC18-772F-EE616BFC36F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B50DD-225E-6443-1ECA-8A17CD4435A5}"/>
              </a:ext>
            </a:extLst>
          </p:cNvPr>
          <p:cNvSpPr>
            <a:spLocks noGrp="1"/>
          </p:cNvSpPr>
          <p:nvPr>
            <p:ph type="title"/>
          </p:nvPr>
        </p:nvSpPr>
        <p:spPr>
          <a:xfrm>
            <a:off x="7239014" y="525982"/>
            <a:ext cx="4282983" cy="1200361"/>
          </a:xfrm>
        </p:spPr>
        <p:txBody>
          <a:bodyPr vert="horz" lIns="91440" tIns="45720" rIns="91440" bIns="45720" rtlCol="0" anchor="b">
            <a:normAutofit/>
          </a:bodyPr>
          <a:lstStyle/>
          <a:p>
            <a:r>
              <a:rPr lang="en-US" sz="3600" kern="1200">
                <a:solidFill>
                  <a:schemeClr val="tx1"/>
                </a:solidFill>
                <a:effectLst/>
                <a:latin typeface="+mj-lt"/>
                <a:ea typeface="+mj-ea"/>
                <a:cs typeface="+mj-cs"/>
              </a:rPr>
              <a:t>Speed to Deployment</a:t>
            </a:r>
            <a:endParaRPr lang="en-US" sz="3600" kern="120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7E75AD6-38BE-F9CA-D164-5CE2660B5CA5}"/>
              </a:ext>
            </a:extLst>
          </p:cNvPr>
          <p:cNvSpPr>
            <a:spLocks noGrp="1"/>
          </p:cNvSpPr>
          <p:nvPr>
            <p:ph type="body" sz="half" idx="2"/>
          </p:nvPr>
        </p:nvSpPr>
        <p:spPr>
          <a:xfrm>
            <a:off x="7239012" y="2031101"/>
            <a:ext cx="4282984" cy="3511943"/>
          </a:xfrm>
        </p:spPr>
        <p:txBody>
          <a:bodyPr vert="horz" lIns="91440" tIns="45720" rIns="91440" bIns="45720" rtlCol="0" anchor="ctr">
            <a:normAutofit/>
          </a:bodyPr>
          <a:lstStyle/>
          <a:p>
            <a:pPr indent="-228600">
              <a:buFont typeface="Arial" panose="020B0604020202020204" pitchFamily="34" charset="0"/>
              <a:buChar char="•"/>
            </a:pPr>
            <a:r>
              <a:rPr lang="en-US" sz="1800">
                <a:effectLst/>
              </a:rPr>
              <a:t>All subgrantees that receive BEAD funding must deploy the planned broadband network and begin providing service to interested customers within the project area no later than four years after the date of subgrantee receiving awards. </a:t>
            </a:r>
          </a:p>
        </p:txBody>
      </p:sp>
      <p:sp>
        <p:nvSpPr>
          <p:cNvPr id="5" name="Slide Number Placeholder 4">
            <a:extLst>
              <a:ext uri="{FF2B5EF4-FFF2-40B4-BE49-F238E27FC236}">
                <a16:creationId xmlns:a16="http://schemas.microsoft.com/office/drawing/2014/main" id="{6CEC6E96-9E4B-B180-C4FA-FAA7C9A37ED2}"/>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1CC0F736-F6FD-D446-957F-A1DDE397E08B}" type="slidenum">
              <a:rPr lang="en-US" smtClean="0"/>
              <a:pPr>
                <a:spcAft>
                  <a:spcPts val="600"/>
                </a:spcAft>
              </a:pPr>
              <a:t>8</a:t>
            </a:fld>
            <a:endParaRPr lang="en-US"/>
          </a:p>
        </p:txBody>
      </p:sp>
      <p:sp>
        <p:nvSpPr>
          <p:cNvPr id="8" name="Rectangle 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19AF4722-8D67-DCBC-3FF4-624A6361937D}"/>
              </a:ext>
            </a:extLst>
          </p:cNvPr>
          <p:cNvGraphicFramePr>
            <a:graphicFrameLocks noGrp="1"/>
          </p:cNvGraphicFramePr>
          <p:nvPr>
            <p:extLst>
              <p:ext uri="{D42A27DB-BD31-4B8C-83A1-F6EECF244321}">
                <p14:modId xmlns:p14="http://schemas.microsoft.com/office/powerpoint/2010/main" val="3716682949"/>
              </p:ext>
            </p:extLst>
          </p:nvPr>
        </p:nvGraphicFramePr>
        <p:xfrm>
          <a:off x="576244" y="708097"/>
          <a:ext cx="5628018" cy="5208939"/>
        </p:xfrm>
        <a:graphic>
          <a:graphicData uri="http://schemas.openxmlformats.org/drawingml/2006/table">
            <a:tbl>
              <a:tblPr firstRow="1" bandRow="1">
                <a:tableStyleId>{5C22544A-7EE6-4342-B048-85BDC9FD1C3A}</a:tableStyleId>
              </a:tblPr>
              <a:tblGrid>
                <a:gridCol w="4924615">
                  <a:extLst>
                    <a:ext uri="{9D8B030D-6E8A-4147-A177-3AD203B41FA5}">
                      <a16:colId xmlns:a16="http://schemas.microsoft.com/office/drawing/2014/main" val="3191534476"/>
                    </a:ext>
                  </a:extLst>
                </a:gridCol>
                <a:gridCol w="703403">
                  <a:extLst>
                    <a:ext uri="{9D8B030D-6E8A-4147-A177-3AD203B41FA5}">
                      <a16:colId xmlns:a16="http://schemas.microsoft.com/office/drawing/2014/main" val="2401619820"/>
                    </a:ext>
                  </a:extLst>
                </a:gridCol>
              </a:tblGrid>
              <a:tr h="416715">
                <a:tc>
                  <a:txBody>
                    <a:bodyPr/>
                    <a:lstStyle/>
                    <a:p>
                      <a:r>
                        <a:rPr lang="en-US" sz="1900"/>
                        <a:t>Points for Speed to Deployment</a:t>
                      </a:r>
                    </a:p>
                  </a:txBody>
                  <a:tcPr marL="94708" marR="94708" marT="47354" marB="47354"/>
                </a:tc>
                <a:tc>
                  <a:txBody>
                    <a:bodyPr/>
                    <a:lstStyle/>
                    <a:p>
                      <a:endParaRPr lang="en-US" sz="1900"/>
                    </a:p>
                  </a:txBody>
                  <a:tcPr marL="94708" marR="94708" marT="47354" marB="47354"/>
                </a:tc>
                <a:extLst>
                  <a:ext uri="{0D108BD9-81ED-4DB2-BD59-A6C34878D82A}">
                    <a16:rowId xmlns:a16="http://schemas.microsoft.com/office/drawing/2014/main" val="3558458363"/>
                  </a:ext>
                </a:extLst>
              </a:tr>
              <a:tr h="984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u="none" strike="noStrike">
                          <a:effectLst/>
                        </a:rPr>
                        <a:t>Subgrantee does not provide binding commitment to provide service by an earlier date certain</a:t>
                      </a:r>
                      <a:endParaRPr lang="en-US" sz="1900" b="0" i="0" u="none" strike="noStrike">
                        <a:solidFill>
                          <a:srgbClr val="000000"/>
                        </a:solidFill>
                        <a:effectLst/>
                        <a:latin typeface="Calibri" panose="020F0502020204030204" pitchFamily="34" charset="0"/>
                      </a:endParaRPr>
                    </a:p>
                  </a:txBody>
                  <a:tcPr marL="94708" marR="94708" marT="47354" marB="4735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t>0</a:t>
                      </a:r>
                    </a:p>
                  </a:txBody>
                  <a:tcPr marL="94708" marR="94708" marT="47354" marB="47354"/>
                </a:tc>
                <a:extLst>
                  <a:ext uri="{0D108BD9-81ED-4DB2-BD59-A6C34878D82A}">
                    <a16:rowId xmlns:a16="http://schemas.microsoft.com/office/drawing/2014/main" val="599942428"/>
                  </a:ext>
                </a:extLst>
              </a:tr>
              <a:tr h="1269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u="none" strike="noStrike">
                          <a:effectLst/>
                        </a:rPr>
                        <a:t>Applicant provides binding commitment to provide service by a date earlier than three years from the date on which the subgrantee receives the subgrant from the Eligible Entity</a:t>
                      </a:r>
                      <a:endParaRPr lang="en-US" sz="1900" b="0" i="0" u="none" strike="noStrike">
                        <a:solidFill>
                          <a:srgbClr val="000000"/>
                        </a:solidFill>
                        <a:effectLst/>
                        <a:latin typeface="Calibri" panose="020F0502020204030204" pitchFamily="34" charset="0"/>
                      </a:endParaRPr>
                    </a:p>
                  </a:txBody>
                  <a:tcPr marL="94708" marR="94708" marT="47354" marB="4735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t>2</a:t>
                      </a:r>
                    </a:p>
                  </a:txBody>
                  <a:tcPr marL="94708" marR="94708" marT="47354" marB="47354"/>
                </a:tc>
                <a:extLst>
                  <a:ext uri="{0D108BD9-81ED-4DB2-BD59-A6C34878D82A}">
                    <a16:rowId xmlns:a16="http://schemas.microsoft.com/office/drawing/2014/main" val="2158692743"/>
                  </a:ext>
                </a:extLst>
              </a:tr>
              <a:tr h="1269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u="none" strike="noStrike">
                          <a:effectLst/>
                        </a:rPr>
                        <a:t>Applicant provides binding commitment to provide service by a date earlier than two years from the date on which the subgrantee receives the subgrant from the Eligible Entity</a:t>
                      </a:r>
                      <a:endParaRPr lang="en-US" sz="1900" b="0" i="0" u="none" strike="noStrike">
                        <a:solidFill>
                          <a:srgbClr val="000000"/>
                        </a:solidFill>
                        <a:effectLst/>
                        <a:latin typeface="Calibri" panose="020F0502020204030204" pitchFamily="34" charset="0"/>
                      </a:endParaRPr>
                    </a:p>
                  </a:txBody>
                  <a:tcPr marL="94708" marR="94708" marT="47354" marB="4735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t>5</a:t>
                      </a:r>
                    </a:p>
                  </a:txBody>
                  <a:tcPr marL="94708" marR="94708" marT="47354" marB="47354"/>
                </a:tc>
                <a:extLst>
                  <a:ext uri="{0D108BD9-81ED-4DB2-BD59-A6C34878D82A}">
                    <a16:rowId xmlns:a16="http://schemas.microsoft.com/office/drawing/2014/main" val="2897670954"/>
                  </a:ext>
                </a:extLst>
              </a:tr>
              <a:tr h="1269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u="none" strike="noStrike">
                          <a:effectLst/>
                        </a:rPr>
                        <a:t>Applicant provides binding commitment to provide service by a date earlier than one year from the date on which the subgrantee receives the subgrant from the Eligible Entity</a:t>
                      </a:r>
                      <a:endParaRPr lang="en-US" sz="1900" b="0" i="0" u="none" strike="noStrike">
                        <a:solidFill>
                          <a:srgbClr val="000000"/>
                        </a:solidFill>
                        <a:effectLst/>
                        <a:latin typeface="Calibri" panose="020F0502020204030204" pitchFamily="34" charset="0"/>
                      </a:endParaRPr>
                    </a:p>
                  </a:txBody>
                  <a:tcPr marL="94708" marR="94708" marT="47354" marB="4735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8</a:t>
                      </a:r>
                    </a:p>
                  </a:txBody>
                  <a:tcPr marL="94708" marR="94708" marT="47354" marB="47354"/>
                </a:tc>
                <a:extLst>
                  <a:ext uri="{0D108BD9-81ED-4DB2-BD59-A6C34878D82A}">
                    <a16:rowId xmlns:a16="http://schemas.microsoft.com/office/drawing/2014/main" val="3610355616"/>
                  </a:ext>
                </a:extLst>
              </a:tr>
            </a:tbl>
          </a:graphicData>
        </a:graphic>
      </p:graphicFrame>
    </p:spTree>
    <p:extLst>
      <p:ext uri="{BB962C8B-B14F-4D97-AF65-F5344CB8AC3E}">
        <p14:creationId xmlns:p14="http://schemas.microsoft.com/office/powerpoint/2010/main" val="37139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4DF879-C0E0-296D-0BD6-EA377DFD318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67D1E-8E6A-1373-4B85-14F391ECE28C}"/>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sz="4800" kern="1200">
                <a:solidFill>
                  <a:schemeClr val="tx1"/>
                </a:solidFill>
                <a:effectLst/>
                <a:latin typeface="+mj-lt"/>
                <a:ea typeface="+mj-ea"/>
                <a:cs typeface="+mj-cs"/>
              </a:rPr>
              <a:t>Sustainability</a:t>
            </a:r>
            <a:endParaRPr lang="en-US" sz="4800"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768537D3-0452-B4C3-1838-078AC6691AE4}"/>
              </a:ext>
            </a:extLst>
          </p:cNvPr>
          <p:cNvSpPr>
            <a:spLocks noGrp="1"/>
          </p:cNvSpPr>
          <p:nvPr>
            <p:ph type="body" sz="half" idx="2"/>
          </p:nvPr>
        </p:nvSpPr>
        <p:spPr>
          <a:xfrm>
            <a:off x="587988" y="2620641"/>
            <a:ext cx="5837750" cy="3023702"/>
          </a:xfrm>
        </p:spPr>
        <p:txBody>
          <a:bodyPr vert="horz" lIns="91440" tIns="45720" rIns="91440" bIns="45720" rtlCol="0" anchor="ctr">
            <a:normAutofit/>
          </a:bodyPr>
          <a:lstStyle/>
          <a:p>
            <a:pPr indent="-228600">
              <a:buFont typeface="Arial" panose="020B0604020202020204" pitchFamily="34" charset="0"/>
              <a:buChar char="•"/>
            </a:pPr>
            <a:r>
              <a:rPr lang="en-US" sz="2000">
                <a:effectLst/>
              </a:rPr>
              <a:t>Applicants shall submit business plans and related analyses that substantiate the sustainability of the proposed project. </a:t>
            </a:r>
          </a:p>
          <a:p>
            <a:pPr indent="-228600">
              <a:buFont typeface="Arial" panose="020B0604020202020204" pitchFamily="34" charset="0"/>
              <a:buChar char="•"/>
            </a:pPr>
            <a:r>
              <a:rPr lang="en-US" sz="2000">
                <a:effectLst/>
              </a:rPr>
              <a:t>This can be provided in the form of pro forma statements or analyses, inclusive of quarterly cash flow, balance sheet, and customer adoption rate projections and should include 7-10 years of operating cash flow projections post targeted completion of project, depending on the useful life of equipment deployed throughout the project area. </a:t>
            </a:r>
          </a:p>
        </p:txBody>
      </p:sp>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D39B584-202D-2332-B86B-896C7A95C6ED}"/>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1CC0F736-F6FD-D446-957F-A1DDE397E08B}" type="slidenum">
              <a:rPr lang="en-US" smtClean="0"/>
              <a:pPr>
                <a:spcAft>
                  <a:spcPts val="600"/>
                </a:spcAft>
              </a:pPr>
              <a:t>9</a:t>
            </a:fld>
            <a:endParaRPr lang="en-US"/>
          </a:p>
        </p:txBody>
      </p:sp>
      <p:graphicFrame>
        <p:nvGraphicFramePr>
          <p:cNvPr id="6" name="Table 5">
            <a:extLst>
              <a:ext uri="{FF2B5EF4-FFF2-40B4-BE49-F238E27FC236}">
                <a16:creationId xmlns:a16="http://schemas.microsoft.com/office/drawing/2014/main" id="{3EBA392E-1E92-9A1A-908D-4B01C910A308}"/>
              </a:ext>
            </a:extLst>
          </p:cNvPr>
          <p:cNvGraphicFramePr>
            <a:graphicFrameLocks noGrp="1"/>
          </p:cNvGraphicFramePr>
          <p:nvPr>
            <p:extLst>
              <p:ext uri="{D42A27DB-BD31-4B8C-83A1-F6EECF244321}">
                <p14:modId xmlns:p14="http://schemas.microsoft.com/office/powerpoint/2010/main" val="2637660134"/>
              </p:ext>
            </p:extLst>
          </p:nvPr>
        </p:nvGraphicFramePr>
        <p:xfrm>
          <a:off x="7421373" y="1294107"/>
          <a:ext cx="4235517" cy="4069795"/>
        </p:xfrm>
        <a:graphic>
          <a:graphicData uri="http://schemas.openxmlformats.org/drawingml/2006/table">
            <a:tbl>
              <a:tblPr firstRow="1" bandRow="1">
                <a:tableStyleId>{5C22544A-7EE6-4342-B048-85BDC9FD1C3A}</a:tableStyleId>
              </a:tblPr>
              <a:tblGrid>
                <a:gridCol w="3856689">
                  <a:extLst>
                    <a:ext uri="{9D8B030D-6E8A-4147-A177-3AD203B41FA5}">
                      <a16:colId xmlns:a16="http://schemas.microsoft.com/office/drawing/2014/main" val="3191534476"/>
                    </a:ext>
                  </a:extLst>
                </a:gridCol>
                <a:gridCol w="378828">
                  <a:extLst>
                    <a:ext uri="{9D8B030D-6E8A-4147-A177-3AD203B41FA5}">
                      <a16:colId xmlns:a16="http://schemas.microsoft.com/office/drawing/2014/main" val="2401619820"/>
                    </a:ext>
                  </a:extLst>
                </a:gridCol>
              </a:tblGrid>
              <a:tr h="259019">
                <a:tc>
                  <a:txBody>
                    <a:bodyPr/>
                    <a:lstStyle/>
                    <a:p>
                      <a:r>
                        <a:rPr lang="en-US" sz="1100"/>
                        <a:t>Points for Sustainability</a:t>
                      </a:r>
                    </a:p>
                  </a:txBody>
                  <a:tcPr marL="71178" marR="71178" marT="35589" marB="35589"/>
                </a:tc>
                <a:tc>
                  <a:txBody>
                    <a:bodyPr/>
                    <a:lstStyle/>
                    <a:p>
                      <a:endParaRPr lang="en-US" sz="1100"/>
                    </a:p>
                  </a:txBody>
                  <a:tcPr marL="71178" marR="71178" marT="35589" marB="35589"/>
                </a:tc>
                <a:extLst>
                  <a:ext uri="{0D108BD9-81ED-4DB2-BD59-A6C34878D82A}">
                    <a16:rowId xmlns:a16="http://schemas.microsoft.com/office/drawing/2014/main" val="3558458363"/>
                  </a:ext>
                </a:extLst>
              </a:tr>
              <a:tr h="579722">
                <a:tc>
                  <a:txBody>
                    <a:bodyPr/>
                    <a:lstStyle/>
                    <a:p>
                      <a:pPr lvl="0"/>
                      <a:r>
                        <a:rPr lang="en-US" sz="1100" b="1" kern="1200" dirty="0">
                          <a:solidFill>
                            <a:schemeClr val="dk1"/>
                          </a:solidFill>
                          <a:effectLst/>
                          <a:latin typeface="+mn-lt"/>
                          <a:ea typeface="+mn-ea"/>
                          <a:cs typeface="+mn-cs"/>
                        </a:rPr>
                        <a:t>Weak demonstration</a:t>
                      </a:r>
                      <a:r>
                        <a:rPr lang="en-US" sz="1100" kern="1200" dirty="0">
                          <a:solidFill>
                            <a:schemeClr val="dk1"/>
                          </a:solidFill>
                          <a:effectLst/>
                          <a:latin typeface="+mn-lt"/>
                          <a:ea typeface="+mn-ea"/>
                          <a:cs typeface="+mn-cs"/>
                        </a:rPr>
                        <a:t>: Forecast figures not clear or not practical, i.e., very high adoption rate, or very high revenue per unit (RPU).</a:t>
                      </a:r>
                    </a:p>
                  </a:txBody>
                  <a:tcPr marL="71178" marR="71178" marT="35589" marB="3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0</a:t>
                      </a:r>
                    </a:p>
                  </a:txBody>
                  <a:tcPr marL="71178" marR="71178" marT="35589" marB="35589"/>
                </a:tc>
                <a:extLst>
                  <a:ext uri="{0D108BD9-81ED-4DB2-BD59-A6C34878D82A}">
                    <a16:rowId xmlns:a16="http://schemas.microsoft.com/office/drawing/2014/main" val="599942428"/>
                  </a:ext>
                </a:extLst>
              </a:tr>
              <a:tr h="1060776">
                <a:tc>
                  <a:txBody>
                    <a:bodyPr/>
                    <a:lstStyle/>
                    <a:p>
                      <a:pPr lvl="0"/>
                      <a:r>
                        <a:rPr lang="en-US" sz="1100" b="1" kern="1200" dirty="0">
                          <a:solidFill>
                            <a:schemeClr val="dk1"/>
                          </a:solidFill>
                          <a:effectLst/>
                          <a:latin typeface="+mn-lt"/>
                          <a:ea typeface="+mn-ea"/>
                          <a:cs typeface="+mn-cs"/>
                        </a:rPr>
                        <a:t>Moderate demonstration</a:t>
                      </a:r>
                      <a:r>
                        <a:rPr lang="en-US" sz="1100" kern="1200" dirty="0">
                          <a:solidFill>
                            <a:schemeClr val="dk1"/>
                          </a:solidFill>
                          <a:effectLst/>
                          <a:latin typeface="+mn-lt"/>
                          <a:ea typeface="+mn-ea"/>
                          <a:cs typeface="+mn-cs"/>
                        </a:rPr>
                        <a:t>: (a.) quarterly cash flow and balance sheet pro forma to include EBITDA and subscriber adoption rates for 5-10 years beyond targeted completion date, depending on the useful life of network equipment deployed throughout the project area; (b.) projected EBITDA is positive but less than 5% of total revenue in less than 10 years. </a:t>
                      </a:r>
                    </a:p>
                  </a:txBody>
                  <a:tcPr marL="71178" marR="71178" marT="35589" marB="3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dk1"/>
                          </a:solidFill>
                          <a:effectLst/>
                          <a:latin typeface="+mn-lt"/>
                          <a:ea typeface="+mn-ea"/>
                          <a:cs typeface="+mn-cs"/>
                        </a:rPr>
                        <a:t>3</a:t>
                      </a:r>
                      <a:endParaRPr lang="en-US" sz="1100"/>
                    </a:p>
                  </a:txBody>
                  <a:tcPr marL="71178" marR="71178" marT="35589" marB="35589"/>
                </a:tc>
                <a:extLst>
                  <a:ext uri="{0D108BD9-81ED-4DB2-BD59-A6C34878D82A}">
                    <a16:rowId xmlns:a16="http://schemas.microsoft.com/office/drawing/2014/main" val="2158692743"/>
                  </a:ext>
                </a:extLst>
              </a:tr>
              <a:tr h="1060776">
                <a:tc>
                  <a:txBody>
                    <a:bodyPr/>
                    <a:lstStyle/>
                    <a:p>
                      <a:pPr lvl="0"/>
                      <a:r>
                        <a:rPr lang="en-US" sz="1100" b="1" kern="1200" dirty="0">
                          <a:solidFill>
                            <a:schemeClr val="dk1"/>
                          </a:solidFill>
                          <a:effectLst/>
                          <a:latin typeface="+mn-lt"/>
                          <a:ea typeface="+mn-ea"/>
                          <a:cs typeface="+mn-cs"/>
                        </a:rPr>
                        <a:t>Strong demonstration</a:t>
                      </a:r>
                      <a:r>
                        <a:rPr lang="en-US" sz="1100" kern="1200" dirty="0">
                          <a:solidFill>
                            <a:schemeClr val="dk1"/>
                          </a:solidFill>
                          <a:effectLst/>
                          <a:latin typeface="+mn-lt"/>
                          <a:ea typeface="+mn-ea"/>
                          <a:cs typeface="+mn-cs"/>
                        </a:rPr>
                        <a:t>: (a.) quarterly cash flow and balance sheet pro forma to include EBITDA and subscriber adoption rates for 5-10 years beyond targeted completion date, depending on the useful life of network equipment deployed throughout the project area; (b.) projected EBITDA is positive in a range of 5%-10% of total revenue in less than 10 years. </a:t>
                      </a:r>
                    </a:p>
                  </a:txBody>
                  <a:tcPr marL="71178" marR="71178" marT="35589" marB="3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dk1"/>
                          </a:solidFill>
                          <a:effectLst/>
                          <a:latin typeface="+mn-lt"/>
                          <a:ea typeface="+mn-ea"/>
                          <a:cs typeface="+mn-cs"/>
                        </a:rPr>
                        <a:t>6 </a:t>
                      </a:r>
                      <a:endParaRPr lang="en-US" sz="1100"/>
                    </a:p>
                  </a:txBody>
                  <a:tcPr marL="71178" marR="71178" marT="35589" marB="35589"/>
                </a:tc>
                <a:extLst>
                  <a:ext uri="{0D108BD9-81ED-4DB2-BD59-A6C34878D82A}">
                    <a16:rowId xmlns:a16="http://schemas.microsoft.com/office/drawing/2014/main" val="2897670954"/>
                  </a:ext>
                </a:extLst>
              </a:tr>
              <a:tr h="1060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Very Strong Demonstration</a:t>
                      </a:r>
                      <a:r>
                        <a:rPr lang="en-US" sz="1100" kern="1200" dirty="0">
                          <a:solidFill>
                            <a:schemeClr val="dk1"/>
                          </a:solidFill>
                          <a:effectLst/>
                          <a:latin typeface="+mn-lt"/>
                          <a:ea typeface="+mn-ea"/>
                          <a:cs typeface="+mn-cs"/>
                        </a:rPr>
                        <a:t>: (a.) quarterly cash flow and balance sheet pro forma to include EBITDA and subscriber adoption rates for 5-10 years beyond targeted completion date, depending on the useful life of network equipment deployed throughout the project area; (b.) projected EBITDA is positive and greater than 10% of total revenue in less than 10 years. </a:t>
                      </a:r>
                      <a:endParaRPr lang="en-US" sz="1100" b="0" i="0" u="none" strike="noStrike" dirty="0">
                        <a:solidFill>
                          <a:srgbClr val="000000"/>
                        </a:solidFill>
                        <a:effectLst/>
                        <a:latin typeface="Calibri" panose="020F0502020204030204" pitchFamily="34" charset="0"/>
                      </a:endParaRPr>
                    </a:p>
                  </a:txBody>
                  <a:tcPr marL="71178" marR="71178" marT="35589" marB="3558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10</a:t>
                      </a:r>
                      <a:endParaRPr lang="en-US" sz="1100" dirty="0"/>
                    </a:p>
                  </a:txBody>
                  <a:tcPr marL="71178" marR="71178" marT="35589" marB="35589"/>
                </a:tc>
                <a:extLst>
                  <a:ext uri="{0D108BD9-81ED-4DB2-BD59-A6C34878D82A}">
                    <a16:rowId xmlns:a16="http://schemas.microsoft.com/office/drawing/2014/main" val="3610355616"/>
                  </a:ext>
                </a:extLst>
              </a:tr>
            </a:tbl>
          </a:graphicData>
        </a:graphic>
      </p:graphicFrame>
    </p:spTree>
    <p:extLst>
      <p:ext uri="{BB962C8B-B14F-4D97-AF65-F5344CB8AC3E}">
        <p14:creationId xmlns:p14="http://schemas.microsoft.com/office/powerpoint/2010/main" val="18519336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BF8FF51DCA0A4A99F494DD624AB7B7" ma:contentTypeVersion="15" ma:contentTypeDescription="Create a new document." ma:contentTypeScope="" ma:versionID="0c9acba9bd55f8d7cf27fc66f4c0ace1">
  <xsd:schema xmlns:xsd="http://www.w3.org/2001/XMLSchema" xmlns:xs="http://www.w3.org/2001/XMLSchema" xmlns:p="http://schemas.microsoft.com/office/2006/metadata/properties" xmlns:ns1="http://schemas.microsoft.com/sharepoint/v3" xmlns:ns3="c2ddd55e-4add-4fc8-a186-f5ff414e4e6b" xmlns:ns4="b8feea01-62d5-43da-890e-dd8bc7146db2" targetNamespace="http://schemas.microsoft.com/office/2006/metadata/properties" ma:root="true" ma:fieldsID="5946ea1831b302e541dea302d9844323" ns1:_="" ns3:_="" ns4:_="">
    <xsd:import namespace="http://schemas.microsoft.com/sharepoint/v3"/>
    <xsd:import namespace="c2ddd55e-4add-4fc8-a186-f5ff414e4e6b"/>
    <xsd:import namespace="b8feea01-62d5-43da-890e-dd8bc7146db2"/>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ddd55e-4add-4fc8-a186-f5ff414e4e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feea01-62d5-43da-890e-dd8bc7146db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85F791-7B6E-44BD-9660-2B540D99E3C9}">
  <ds:schemaRefs>
    <ds:schemaRef ds:uri="b8feea01-62d5-43da-890e-dd8bc7146db2"/>
    <ds:schemaRef ds:uri="c2ddd55e-4add-4fc8-a186-f5ff414e4e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2813158C-10D1-451A-BB7A-508D52F6F0B5}">
  <ds:schemaRefs>
    <ds:schemaRef ds:uri="b8feea01-62d5-43da-890e-dd8bc7146db2"/>
    <ds:schemaRef ds:uri="c2ddd55e-4add-4fc8-a186-f5ff414e4e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69BBEF-A1CD-49F5-A287-EC1F0E7E3F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2737</TotalTime>
  <Words>1720</Words>
  <Application>Microsoft Office PowerPoint</Application>
  <PresentationFormat>Widescreen</PresentationFormat>
  <Paragraphs>192</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Montserrat</vt:lpstr>
      <vt:lpstr>1_Office Theme</vt:lpstr>
      <vt:lpstr>PowerPoint Presentation</vt:lpstr>
      <vt:lpstr>BEAD Subgrantee Selection Framework</vt:lpstr>
      <vt:lpstr>Network Expansion Territories (NETs)</vt:lpstr>
      <vt:lpstr>Applications</vt:lpstr>
      <vt:lpstr>Minimum BEAD Outlay</vt:lpstr>
      <vt:lpstr>Affordability</vt:lpstr>
      <vt:lpstr>Fair Labor Practices</vt:lpstr>
      <vt:lpstr>Speed to Deployment</vt:lpstr>
      <vt:lpstr>Sustainability</vt:lpstr>
      <vt:lpstr>Local and Tribal Coordination</vt:lpstr>
      <vt:lpstr>No Means Testing of the BEAD Low-Cost Service Option</vt:lpstr>
      <vt:lpstr>Speeds and Latency</vt:lpstr>
      <vt:lpstr>Candidate Pools</vt:lpstr>
      <vt:lpstr>PowerPoint Presentation</vt:lpstr>
      <vt:lpstr>PowerPoint Presentation</vt:lpstr>
      <vt:lpstr>PowerPoint Presentation</vt:lpstr>
      <vt:lpstr>PowerPoint Presentation</vt:lpstr>
      <vt:lpstr>Free Round</vt:lpstr>
      <vt:lpstr>Severability</vt:lpstr>
      <vt:lpstr>Deconfliction</vt:lpstr>
      <vt:lpstr>Tentative Awards</vt:lpstr>
      <vt:lpstr>PowerPoint Presentation</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Blayne Arthur Secretary of Agriculture</dc:title>
  <dc:creator>Colleen Flory</dc:creator>
  <cp:lastModifiedBy>Nicholas Camper</cp:lastModifiedBy>
  <cp:revision>1</cp:revision>
  <cp:lastPrinted>2022-09-07T16:49:11Z</cp:lastPrinted>
  <dcterms:created xsi:type="dcterms:W3CDTF">2021-08-09T14:59:54Z</dcterms:created>
  <dcterms:modified xsi:type="dcterms:W3CDTF">2025-02-27T19:49:38Z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0x01010059BF8FF51DCA0A4A99F494DD624AB7B7</vt:lpwstr>
  </property>
</Properties>
</file>