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  <p:sldMasterId id="2147483853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FAC"/>
    <a:srgbClr val="0063A6"/>
    <a:srgbClr val="FFC000"/>
    <a:srgbClr val="F8B804"/>
    <a:srgbClr val="0066AC"/>
    <a:srgbClr val="2E728B"/>
    <a:srgbClr val="FFCC00"/>
    <a:srgbClr val="F26531"/>
    <a:srgbClr val="083F8A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1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32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5528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3" y="0"/>
            <a:ext cx="3038155" cy="465528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r">
              <a:defRPr sz="1200"/>
            </a:lvl1pPr>
          </a:lstStyle>
          <a:p>
            <a:fld id="{9FAF140D-3784-4AF1-A0A1-8D94878E7716}" type="datetimeFigureOut">
              <a:rPr lang="en-US" smtClean="0"/>
              <a:t>2/16/22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872"/>
            <a:ext cx="3038155" cy="465528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3" y="8830872"/>
            <a:ext cx="3038155" cy="465528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r">
              <a:defRPr sz="1200"/>
            </a:lvl1pPr>
          </a:lstStyle>
          <a:p>
            <a:fld id="{F749C1A7-3617-425C-9FAB-55E3C8DA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55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5528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5528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r">
              <a:defRPr sz="1200"/>
            </a:lvl1pPr>
          </a:lstStyle>
          <a:p>
            <a:fld id="{0A0FE379-1A5B-47CD-81FC-948BA6E092E9}" type="datetimeFigureOut">
              <a:rPr lang="en-US" smtClean="0"/>
              <a:t>2/16/22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80" tIns="45290" rIns="90580" bIns="452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74414"/>
            <a:ext cx="5607691" cy="3659739"/>
          </a:xfrm>
          <a:prstGeom prst="rect">
            <a:avLst/>
          </a:prstGeom>
        </p:spPr>
        <p:txBody>
          <a:bodyPr vert="horz" lIns="90580" tIns="45290" rIns="90580" bIns="4529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872"/>
            <a:ext cx="3038155" cy="465528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30872"/>
            <a:ext cx="3038155" cy="465528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r">
              <a:defRPr sz="1200"/>
            </a:lvl1pPr>
          </a:lstStyle>
          <a:p>
            <a:fld id="{A9D53EA7-F7E1-4BB0-A25F-151A33DB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09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84926"/>
            <a:ext cx="12193057" cy="573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4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84926"/>
            <a:ext cx="12193057" cy="57307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79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55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62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49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87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55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84926"/>
            <a:ext cx="12193057" cy="57307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99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25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84926"/>
            <a:ext cx="12193057" cy="573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785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250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4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0" r:id="rId11"/>
    <p:sldLayoutId id="214748385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22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RPA HHS working group meeting: RSC Nursing Expansion&#10;Salary and benefits: $7.4M&#10;Capital expenditures: $1.5M&#10;Equipment: $524K&#10;&#10;Year 1: $1,576,038 (salary and benefits, equipment)&#10;Year 2: $3,419,028 (salary and benefits, equipment, capital expenditure)&#10;Years 3-5: $4,464,144  (salary and benefits)">
            <a:extLst>
              <a:ext uri="{FF2B5EF4-FFF2-40B4-BE49-F238E27FC236}">
                <a16:creationId xmlns:a16="http://schemas.microsoft.com/office/drawing/2014/main" id="{C56E2617-B87E-43AF-97B9-84F5E977C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68"/>
            <a:ext cx="12192000" cy="685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21370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1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0070C0"/>
      </a:accent1>
      <a:accent2>
        <a:srgbClr val="FFC0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1_Frame">
  <a:themeElements>
    <a:clrScheme name="Custom 1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0070C0"/>
      </a:accent1>
      <a:accent2>
        <a:srgbClr val="FFC0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10589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Corbel</vt:lpstr>
      <vt:lpstr>Wingdings 2</vt:lpstr>
      <vt:lpstr>Frame</vt:lpstr>
      <vt:lpstr>1_Frame</vt:lpstr>
      <vt:lpstr>PowerPoint Presentation</vt:lpstr>
    </vt:vector>
  </TitlesOfParts>
  <Company>Rose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Fall Convocation President’s Address</dc:title>
  <dc:creator>Nutter, Michelle A.</dc:creator>
  <cp:lastModifiedBy>Kay Thompson</cp:lastModifiedBy>
  <cp:revision>244</cp:revision>
  <cp:lastPrinted>2021-10-18T16:27:00Z</cp:lastPrinted>
  <dcterms:created xsi:type="dcterms:W3CDTF">2017-08-10T18:50:54Z</dcterms:created>
  <dcterms:modified xsi:type="dcterms:W3CDTF">2022-02-16T15:06:53Z</dcterms:modified>
</cp:coreProperties>
</file>