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57" r:id="rId3"/>
    <p:sldId id="263" r:id="rId4"/>
    <p:sldId id="262" r:id="rId5"/>
    <p:sldId id="264" r:id="rId6"/>
    <p:sldId id="265" r:id="rId7"/>
    <p:sldId id="266" r:id="rId8"/>
    <p:sldId id="267"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89C8"/>
    <a:srgbClr val="000000"/>
    <a:srgbClr val="203864"/>
    <a:srgbClr val="115092"/>
    <a:srgbClr val="0C3A68"/>
    <a:srgbClr val="132B62"/>
    <a:srgbClr val="4092CE"/>
    <a:srgbClr val="233A74"/>
    <a:srgbClr val="579C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999747-403D-73B5-9461-8AEC0C6244B2}" v="1316" dt="2022-02-08T21:08:31.632"/>
    <p1510:client id="{3045656F-CD99-4D66-972E-DB32A9522120}" v="8" dt="2022-02-08T20:04:25.035"/>
    <p1510:client id="{C69566AB-D531-4189-A5F5-E6C30ED8D73D}" v="1" dt="2022-02-08T21:30:27.7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8143" autoAdjust="0"/>
    <p:restoredTop sz="86405" autoAdjust="0"/>
  </p:normalViewPr>
  <p:slideViewPr>
    <p:cSldViewPr>
      <p:cViewPr>
        <p:scale>
          <a:sx n="105" d="100"/>
          <a:sy n="105" d="100"/>
        </p:scale>
        <p:origin x="400" y="392"/>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1490"/>
    </p:cViewPr>
  </p:sorterViewPr>
  <p:notesViewPr>
    <p:cSldViewPr>
      <p:cViewPr varScale="1">
        <p:scale>
          <a:sx n="85" d="100"/>
          <a:sy n="85" d="100"/>
        </p:scale>
        <p:origin x="3834"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1" i="0" u="none" strike="noStrike" baseline="0">
                <a:solidFill>
                  <a:srgbClr val="333333"/>
                </a:solidFill>
                <a:latin typeface="Calibri"/>
                <a:ea typeface="Calibri"/>
                <a:cs typeface="Calibri"/>
              </a:defRPr>
            </a:pPr>
            <a:r>
              <a:rPr lang="en-US"/>
              <a:t>Oklahoma RNs in Hospitals and LTC Centers</a:t>
            </a:r>
          </a:p>
        </c:rich>
      </c:tx>
      <c:layout>
        <c:manualLayout>
          <c:xMode val="edge"/>
          <c:yMode val="edge"/>
          <c:x val="0.11739572672779297"/>
          <c:y val="3.7036920384951884E-2"/>
        </c:manualLayout>
      </c:layout>
      <c:overlay val="0"/>
      <c:spPr>
        <a:noFill/>
        <a:ln w="25400">
          <a:noFill/>
        </a:ln>
      </c:spPr>
    </c:title>
    <c:autoTitleDeleted val="0"/>
    <c:plotArea>
      <c:layout/>
      <c:barChart>
        <c:barDir val="bar"/>
        <c:grouping val="clustered"/>
        <c:varyColors val="0"/>
        <c:ser>
          <c:idx val="0"/>
          <c:order val="0"/>
          <c:tx>
            <c:strRef>
              <c:f>'[Chart in Microsoft PowerPoint]Sheet4'!$A$108</c:f>
              <c:strCache>
                <c:ptCount val="1"/>
                <c:pt idx="0">
                  <c:v>RNs in Hospitals</c:v>
                </c:pt>
              </c:strCache>
            </c:strRef>
          </c:tx>
          <c:spPr>
            <a:solidFill>
              <a:srgbClr val="4472C4"/>
            </a:solidFill>
            <a:ln w="25400">
              <a:noFill/>
            </a:ln>
          </c:spPr>
          <c:invertIfNegative val="0"/>
          <c:dLbls>
            <c:spPr>
              <a:noFill/>
              <a:ln w="25400">
                <a:noFill/>
              </a:ln>
            </c:spPr>
            <c:txPr>
              <a:bodyPr wrap="square" lIns="38100" tIns="19050" rIns="38100" bIns="19050" anchor="ctr">
                <a:spAutoFit/>
              </a:bodyPr>
              <a:lstStyle/>
              <a:p>
                <a:pPr>
                  <a:defRPr sz="900" b="1" i="0" u="none" strike="noStrike" baseline="0">
                    <a:solidFill>
                      <a:srgbClr val="333333"/>
                    </a:solidFill>
                    <a:latin typeface="Calibri"/>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'[Chart in Microsoft PowerPoint]Sheet4'!$B$107:$J$107</c:f>
              <c:numCache>
                <c:formatCode>General</c:formatCode>
                <c:ptCount val="5"/>
                <c:pt idx="0">
                  <c:v>2015</c:v>
                </c:pt>
                <c:pt idx="1">
                  <c:v>2016</c:v>
                </c:pt>
                <c:pt idx="2">
                  <c:v>2017</c:v>
                </c:pt>
                <c:pt idx="3">
                  <c:v>2018</c:v>
                </c:pt>
                <c:pt idx="4">
                  <c:v>2019</c:v>
                </c:pt>
              </c:numCache>
            </c:numRef>
          </c:cat>
          <c:val>
            <c:numRef>
              <c:f>'[Chart in Microsoft PowerPoint]Sheet4'!$B$108:$J$108</c:f>
              <c:numCache>
                <c:formatCode>General</c:formatCode>
                <c:ptCount val="5"/>
                <c:pt idx="0">
                  <c:v>21381</c:v>
                </c:pt>
                <c:pt idx="1">
                  <c:v>22186</c:v>
                </c:pt>
                <c:pt idx="2">
                  <c:v>22815</c:v>
                </c:pt>
                <c:pt idx="3">
                  <c:v>23601</c:v>
                </c:pt>
                <c:pt idx="4">
                  <c:v>23922</c:v>
                </c:pt>
              </c:numCache>
            </c:numRef>
          </c:val>
          <c:extLst>
            <c:ext xmlns:c16="http://schemas.microsoft.com/office/drawing/2014/chart" uri="{C3380CC4-5D6E-409C-BE32-E72D297353CC}">
              <c16:uniqueId val="{00000000-68A4-CE4C-9207-E223FC4643C5}"/>
            </c:ext>
          </c:extLst>
        </c:ser>
        <c:ser>
          <c:idx val="1"/>
          <c:order val="1"/>
          <c:tx>
            <c:strRef>
              <c:f>'[Chart in Microsoft PowerPoint]Sheet4'!$A$109</c:f>
              <c:strCache>
                <c:ptCount val="1"/>
                <c:pt idx="0">
                  <c:v>Hospital RNs &gt; 50 yrs old</c:v>
                </c:pt>
              </c:strCache>
            </c:strRef>
          </c:tx>
          <c:spPr>
            <a:solidFill>
              <a:srgbClr val="ED7D31"/>
            </a:solidFill>
            <a:ln w="25400">
              <a:noFill/>
            </a:ln>
          </c:spPr>
          <c:invertIfNegative val="0"/>
          <c:dLbls>
            <c:spPr>
              <a:noFill/>
              <a:ln w="25400">
                <a:noFill/>
              </a:ln>
            </c:spPr>
            <c:txPr>
              <a:bodyPr wrap="square" lIns="38100" tIns="19050" rIns="38100" bIns="19050" anchor="ctr">
                <a:spAutoFit/>
              </a:bodyPr>
              <a:lstStyle/>
              <a:p>
                <a:pPr>
                  <a:defRPr sz="900" b="1" i="0" u="none" strike="noStrike" baseline="0">
                    <a:solidFill>
                      <a:srgbClr val="333333"/>
                    </a:solidFill>
                    <a:latin typeface="Calibri"/>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'[Chart in Microsoft PowerPoint]Sheet4'!$B$107:$J$107</c:f>
              <c:numCache>
                <c:formatCode>General</c:formatCode>
                <c:ptCount val="5"/>
                <c:pt idx="0">
                  <c:v>2015</c:v>
                </c:pt>
                <c:pt idx="1">
                  <c:v>2016</c:v>
                </c:pt>
                <c:pt idx="2">
                  <c:v>2017</c:v>
                </c:pt>
                <c:pt idx="3">
                  <c:v>2018</c:v>
                </c:pt>
                <c:pt idx="4">
                  <c:v>2019</c:v>
                </c:pt>
              </c:numCache>
            </c:numRef>
          </c:cat>
          <c:val>
            <c:numRef>
              <c:f>'[Chart in Microsoft PowerPoint]Sheet4'!$B$109:$J$109</c:f>
              <c:numCache>
                <c:formatCode>General</c:formatCode>
                <c:ptCount val="5"/>
                <c:pt idx="0">
                  <c:v>7599</c:v>
                </c:pt>
                <c:pt idx="1">
                  <c:v>7659</c:v>
                </c:pt>
                <c:pt idx="2">
                  <c:v>7682</c:v>
                </c:pt>
                <c:pt idx="3">
                  <c:v>7804</c:v>
                </c:pt>
                <c:pt idx="4">
                  <c:v>7992</c:v>
                </c:pt>
              </c:numCache>
            </c:numRef>
          </c:val>
          <c:extLst>
            <c:ext xmlns:c16="http://schemas.microsoft.com/office/drawing/2014/chart" uri="{C3380CC4-5D6E-409C-BE32-E72D297353CC}">
              <c16:uniqueId val="{00000001-68A4-CE4C-9207-E223FC4643C5}"/>
            </c:ext>
          </c:extLst>
        </c:ser>
        <c:ser>
          <c:idx val="2"/>
          <c:order val="2"/>
          <c:tx>
            <c:strRef>
              <c:f>'[Chart in Microsoft PowerPoint]Sheet4'!$A$110</c:f>
              <c:strCache>
                <c:ptCount val="1"/>
                <c:pt idx="0">
                  <c:v>RNs in LTC</c:v>
                </c:pt>
              </c:strCache>
            </c:strRef>
          </c:tx>
          <c:spPr>
            <a:solidFill>
              <a:srgbClr val="A5A5A5"/>
            </a:solidFill>
            <a:ln w="25400">
              <a:noFill/>
            </a:ln>
          </c:spPr>
          <c:invertIfNegative val="0"/>
          <c:cat>
            <c:numRef>
              <c:f>'[Chart in Microsoft PowerPoint]Sheet4'!$B$107:$J$107</c:f>
              <c:numCache>
                <c:formatCode>General</c:formatCode>
                <c:ptCount val="5"/>
                <c:pt idx="0">
                  <c:v>2015</c:v>
                </c:pt>
                <c:pt idx="1">
                  <c:v>2016</c:v>
                </c:pt>
                <c:pt idx="2">
                  <c:v>2017</c:v>
                </c:pt>
                <c:pt idx="3">
                  <c:v>2018</c:v>
                </c:pt>
                <c:pt idx="4">
                  <c:v>2019</c:v>
                </c:pt>
              </c:numCache>
            </c:numRef>
          </c:cat>
          <c:val>
            <c:numRef>
              <c:f>'[Chart in Microsoft PowerPoint]Sheet4'!$B$110:$J$110</c:f>
              <c:numCache>
                <c:formatCode>General</c:formatCode>
                <c:ptCount val="5"/>
                <c:pt idx="0">
                  <c:v>1728</c:v>
                </c:pt>
                <c:pt idx="1">
                  <c:v>1684</c:v>
                </c:pt>
                <c:pt idx="2">
                  <c:v>1656</c:v>
                </c:pt>
                <c:pt idx="3">
                  <c:v>1618</c:v>
                </c:pt>
                <c:pt idx="4">
                  <c:v>1621</c:v>
                </c:pt>
              </c:numCache>
            </c:numRef>
          </c:val>
          <c:extLst>
            <c:ext xmlns:c16="http://schemas.microsoft.com/office/drawing/2014/chart" uri="{C3380CC4-5D6E-409C-BE32-E72D297353CC}">
              <c16:uniqueId val="{00000002-68A4-CE4C-9207-E223FC4643C5}"/>
            </c:ext>
          </c:extLst>
        </c:ser>
        <c:ser>
          <c:idx val="3"/>
          <c:order val="3"/>
          <c:tx>
            <c:strRef>
              <c:f>'[Chart in Microsoft PowerPoint]Sheet4'!$A$111</c:f>
              <c:strCache>
                <c:ptCount val="1"/>
                <c:pt idx="0">
                  <c:v>LTC RNs &gt; 50 yrs old</c:v>
                </c:pt>
              </c:strCache>
            </c:strRef>
          </c:tx>
          <c:spPr>
            <a:solidFill>
              <a:srgbClr val="FFC000"/>
            </a:solidFill>
            <a:ln w="25400">
              <a:noFill/>
            </a:ln>
          </c:spPr>
          <c:invertIfNegative val="0"/>
          <c:dLbls>
            <c:spPr>
              <a:noFill/>
              <a:ln w="25400">
                <a:noFill/>
              </a:ln>
            </c:spPr>
            <c:txPr>
              <a:bodyPr wrap="square" lIns="38100" tIns="19050" rIns="38100" bIns="19050" anchor="ctr">
                <a:spAutoFit/>
              </a:bodyPr>
              <a:lstStyle/>
              <a:p>
                <a:pPr>
                  <a:defRPr sz="900" b="1" i="0" u="none" strike="noStrike" baseline="0">
                    <a:solidFill>
                      <a:srgbClr val="333333"/>
                    </a:solidFill>
                    <a:latin typeface="Calibri"/>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'[Chart in Microsoft PowerPoint]Sheet4'!$B$107:$J$107</c:f>
              <c:numCache>
                <c:formatCode>General</c:formatCode>
                <c:ptCount val="5"/>
                <c:pt idx="0">
                  <c:v>2015</c:v>
                </c:pt>
                <c:pt idx="1">
                  <c:v>2016</c:v>
                </c:pt>
                <c:pt idx="2">
                  <c:v>2017</c:v>
                </c:pt>
                <c:pt idx="3">
                  <c:v>2018</c:v>
                </c:pt>
                <c:pt idx="4">
                  <c:v>2019</c:v>
                </c:pt>
              </c:numCache>
            </c:numRef>
          </c:cat>
          <c:val>
            <c:numRef>
              <c:f>'[Chart in Microsoft PowerPoint]Sheet4'!$B$111:$J$111</c:f>
              <c:numCache>
                <c:formatCode>General</c:formatCode>
                <c:ptCount val="5"/>
                <c:pt idx="0">
                  <c:v>980</c:v>
                </c:pt>
                <c:pt idx="1">
                  <c:v>970</c:v>
                </c:pt>
                <c:pt idx="2">
                  <c:v>964</c:v>
                </c:pt>
                <c:pt idx="3">
                  <c:v>937</c:v>
                </c:pt>
                <c:pt idx="4">
                  <c:v>940</c:v>
                </c:pt>
              </c:numCache>
            </c:numRef>
          </c:val>
          <c:extLst>
            <c:ext xmlns:c16="http://schemas.microsoft.com/office/drawing/2014/chart" uri="{C3380CC4-5D6E-409C-BE32-E72D297353CC}">
              <c16:uniqueId val="{00000003-68A4-CE4C-9207-E223FC4643C5}"/>
            </c:ext>
          </c:extLst>
        </c:ser>
        <c:dLbls>
          <c:showLegendKey val="0"/>
          <c:showVal val="0"/>
          <c:showCatName val="0"/>
          <c:showSerName val="0"/>
          <c:showPercent val="0"/>
          <c:showBubbleSize val="0"/>
        </c:dLbls>
        <c:gapWidth val="182"/>
        <c:axId val="1008820720"/>
        <c:axId val="1"/>
      </c:barChart>
      <c:catAx>
        <c:axId val="10088207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900" b="1" i="0" u="none" strike="noStrike" baseline="0">
                <a:solidFill>
                  <a:srgbClr val="333333"/>
                </a:solidFill>
                <a:latin typeface="Calibri"/>
                <a:ea typeface="Calibri"/>
                <a:cs typeface="Calibri"/>
              </a:defRPr>
            </a:pPr>
            <a:endParaRPr lang="en-US"/>
          </a:p>
        </c:txPr>
        <c:crossAx val="1"/>
        <c:crosses val="autoZero"/>
        <c:auto val="1"/>
        <c:lblAlgn val="ctr"/>
        <c:lblOffset val="100"/>
        <c:noMultiLvlLbl val="0"/>
      </c:catAx>
      <c:valAx>
        <c:axId val="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ln w="6350">
            <a:noFill/>
          </a:ln>
        </c:spPr>
        <c:txPr>
          <a:bodyPr rot="0" vert="horz"/>
          <a:lstStyle/>
          <a:p>
            <a:pPr>
              <a:defRPr sz="900" b="1" i="0" u="none" strike="noStrike" baseline="0">
                <a:solidFill>
                  <a:srgbClr val="333333"/>
                </a:solidFill>
                <a:latin typeface="Calibri"/>
                <a:ea typeface="Calibri"/>
                <a:cs typeface="Calibri"/>
              </a:defRPr>
            </a:pPr>
            <a:endParaRPr lang="en-US"/>
          </a:p>
        </c:txPr>
        <c:crossAx val="1008820720"/>
        <c:crosses val="autoZero"/>
        <c:crossBetween val="between"/>
      </c:valAx>
      <c:spPr>
        <a:noFill/>
        <a:ln w="25400">
          <a:noFill/>
        </a:ln>
      </c:spPr>
    </c:plotArea>
    <c:legend>
      <c:legendPos val="b"/>
      <c:overlay val="0"/>
      <c:spPr>
        <a:noFill/>
        <a:ln w="25400">
          <a:noFill/>
        </a:ln>
      </c:spPr>
      <c:txPr>
        <a:bodyPr/>
        <a:lstStyle/>
        <a:p>
          <a:pPr>
            <a:defRPr sz="825" b="1" i="0" u="none" strike="noStrike" baseline="0">
              <a:solidFill>
                <a:srgbClr val="333333"/>
              </a:solidFill>
              <a:latin typeface="Calibri"/>
              <a:ea typeface="Calibri"/>
              <a:cs typeface="Calibri"/>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000" b="1" i="0" u="none" strike="noStrike" baseline="0">
          <a:solidFill>
            <a:srgbClr val="000000"/>
          </a:solidFill>
          <a:latin typeface="Calibri"/>
          <a:ea typeface="Calibri"/>
          <a:cs typeface="Calibri"/>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1" i="0" u="none" strike="noStrike" baseline="0">
                <a:solidFill>
                  <a:srgbClr val="333333"/>
                </a:solidFill>
                <a:latin typeface="Calibri"/>
                <a:ea typeface="Calibri"/>
                <a:cs typeface="Calibri"/>
              </a:defRPr>
            </a:pPr>
            <a:r>
              <a:rPr lang="en-US"/>
              <a:t>Oklahoma LPNs in Hospitals &amp; LTC Centers</a:t>
            </a:r>
          </a:p>
        </c:rich>
      </c:tx>
      <c:layout>
        <c:manualLayout>
          <c:xMode val="edge"/>
          <c:yMode val="edge"/>
          <c:x val="0.19636103510933811"/>
          <c:y val="2.7777777777777776E-2"/>
        </c:manualLayout>
      </c:layout>
      <c:overlay val="0"/>
      <c:spPr>
        <a:noFill/>
        <a:ln w="25400">
          <a:noFill/>
        </a:ln>
      </c:spPr>
    </c:title>
    <c:autoTitleDeleted val="0"/>
    <c:plotArea>
      <c:layout/>
      <c:barChart>
        <c:barDir val="bar"/>
        <c:grouping val="clustered"/>
        <c:varyColors val="0"/>
        <c:ser>
          <c:idx val="0"/>
          <c:order val="0"/>
          <c:tx>
            <c:strRef>
              <c:f>'[Chart in Microsoft PowerPoint]Sheet4'!$A$64</c:f>
              <c:strCache>
                <c:ptCount val="1"/>
                <c:pt idx="0">
                  <c:v>LPNs in LTC</c:v>
                </c:pt>
              </c:strCache>
            </c:strRef>
          </c:tx>
          <c:spPr>
            <a:solidFill>
              <a:srgbClr val="4472C4"/>
            </a:solidFill>
            <a:ln w="25400">
              <a:noFill/>
            </a:ln>
          </c:spPr>
          <c:invertIfNegative val="0"/>
          <c:cat>
            <c:numRef>
              <c:f>'[Chart in Microsoft PowerPoint]Sheet4'!$B$63:$J$63</c:f>
              <c:numCache>
                <c:formatCode>General</c:formatCode>
                <c:ptCount val="5"/>
                <c:pt idx="0">
                  <c:v>2015</c:v>
                </c:pt>
                <c:pt idx="1">
                  <c:v>2016</c:v>
                </c:pt>
                <c:pt idx="2">
                  <c:v>2017</c:v>
                </c:pt>
                <c:pt idx="3">
                  <c:v>2018</c:v>
                </c:pt>
                <c:pt idx="4">
                  <c:v>2019</c:v>
                </c:pt>
              </c:numCache>
            </c:numRef>
          </c:cat>
          <c:val>
            <c:numRef>
              <c:f>'[Chart in Microsoft PowerPoint]Sheet4'!$B$64:$J$64</c:f>
              <c:numCache>
                <c:formatCode>General</c:formatCode>
                <c:ptCount val="5"/>
                <c:pt idx="0">
                  <c:v>4172</c:v>
                </c:pt>
                <c:pt idx="1">
                  <c:v>4205</c:v>
                </c:pt>
                <c:pt idx="2">
                  <c:v>4139</c:v>
                </c:pt>
                <c:pt idx="3">
                  <c:v>4122</c:v>
                </c:pt>
                <c:pt idx="4">
                  <c:v>4178</c:v>
                </c:pt>
              </c:numCache>
            </c:numRef>
          </c:val>
          <c:extLst>
            <c:ext xmlns:c16="http://schemas.microsoft.com/office/drawing/2014/chart" uri="{C3380CC4-5D6E-409C-BE32-E72D297353CC}">
              <c16:uniqueId val="{00000000-2A06-014C-8651-0C1EAA49DCB9}"/>
            </c:ext>
          </c:extLst>
        </c:ser>
        <c:ser>
          <c:idx val="1"/>
          <c:order val="1"/>
          <c:tx>
            <c:strRef>
              <c:f>'[Chart in Microsoft PowerPoint]Sheet4'!$A$65</c:f>
              <c:strCache>
                <c:ptCount val="1"/>
                <c:pt idx="0">
                  <c:v>LTC LPNs &gt; 50 yrs old</c:v>
                </c:pt>
              </c:strCache>
            </c:strRef>
          </c:tx>
          <c:spPr>
            <a:solidFill>
              <a:srgbClr val="ED7D31"/>
            </a:solidFill>
            <a:ln w="25400">
              <a:noFill/>
            </a:ln>
          </c:spPr>
          <c:invertIfNegative val="0"/>
          <c:cat>
            <c:numRef>
              <c:f>'[Chart in Microsoft PowerPoint]Sheet4'!$B$63:$J$63</c:f>
              <c:numCache>
                <c:formatCode>General</c:formatCode>
                <c:ptCount val="5"/>
                <c:pt idx="0">
                  <c:v>2015</c:v>
                </c:pt>
                <c:pt idx="1">
                  <c:v>2016</c:v>
                </c:pt>
                <c:pt idx="2">
                  <c:v>2017</c:v>
                </c:pt>
                <c:pt idx="3">
                  <c:v>2018</c:v>
                </c:pt>
                <c:pt idx="4">
                  <c:v>2019</c:v>
                </c:pt>
              </c:numCache>
            </c:numRef>
          </c:cat>
          <c:val>
            <c:numRef>
              <c:f>'[Chart in Microsoft PowerPoint]Sheet4'!$B$65:$J$65</c:f>
              <c:numCache>
                <c:formatCode>General</c:formatCode>
                <c:ptCount val="5"/>
                <c:pt idx="0">
                  <c:v>1581</c:v>
                </c:pt>
                <c:pt idx="1">
                  <c:v>1581</c:v>
                </c:pt>
                <c:pt idx="2">
                  <c:v>1546</c:v>
                </c:pt>
                <c:pt idx="3">
                  <c:v>1540</c:v>
                </c:pt>
                <c:pt idx="4">
                  <c:v>1575</c:v>
                </c:pt>
              </c:numCache>
            </c:numRef>
          </c:val>
          <c:extLst>
            <c:ext xmlns:c16="http://schemas.microsoft.com/office/drawing/2014/chart" uri="{C3380CC4-5D6E-409C-BE32-E72D297353CC}">
              <c16:uniqueId val="{00000001-2A06-014C-8651-0C1EAA49DCB9}"/>
            </c:ext>
          </c:extLst>
        </c:ser>
        <c:ser>
          <c:idx val="2"/>
          <c:order val="2"/>
          <c:tx>
            <c:strRef>
              <c:f>'[Chart in Microsoft PowerPoint]Sheet4'!$A$66</c:f>
              <c:strCache>
                <c:ptCount val="1"/>
                <c:pt idx="0">
                  <c:v>LPNs in Hospitals</c:v>
                </c:pt>
              </c:strCache>
            </c:strRef>
          </c:tx>
          <c:spPr>
            <a:solidFill>
              <a:srgbClr val="A5A5A5"/>
            </a:solidFill>
            <a:ln w="25400">
              <a:noFill/>
            </a:ln>
          </c:spPr>
          <c:invertIfNegative val="0"/>
          <c:cat>
            <c:numRef>
              <c:f>'[Chart in Microsoft PowerPoint]Sheet4'!$B$63:$J$63</c:f>
              <c:numCache>
                <c:formatCode>General</c:formatCode>
                <c:ptCount val="5"/>
                <c:pt idx="0">
                  <c:v>2015</c:v>
                </c:pt>
                <c:pt idx="1">
                  <c:v>2016</c:v>
                </c:pt>
                <c:pt idx="2">
                  <c:v>2017</c:v>
                </c:pt>
                <c:pt idx="3">
                  <c:v>2018</c:v>
                </c:pt>
                <c:pt idx="4">
                  <c:v>2019</c:v>
                </c:pt>
              </c:numCache>
            </c:numRef>
          </c:cat>
          <c:val>
            <c:numRef>
              <c:f>'[Chart in Microsoft PowerPoint]Sheet4'!$B$66:$J$66</c:f>
              <c:numCache>
                <c:formatCode>General</c:formatCode>
                <c:ptCount val="5"/>
                <c:pt idx="0">
                  <c:v>2774</c:v>
                </c:pt>
                <c:pt idx="1">
                  <c:v>2678</c:v>
                </c:pt>
                <c:pt idx="2">
                  <c:v>2539</c:v>
                </c:pt>
                <c:pt idx="3">
                  <c:v>2454</c:v>
                </c:pt>
                <c:pt idx="4">
                  <c:v>2479</c:v>
                </c:pt>
              </c:numCache>
            </c:numRef>
          </c:val>
          <c:extLst>
            <c:ext xmlns:c16="http://schemas.microsoft.com/office/drawing/2014/chart" uri="{C3380CC4-5D6E-409C-BE32-E72D297353CC}">
              <c16:uniqueId val="{00000002-2A06-014C-8651-0C1EAA49DCB9}"/>
            </c:ext>
          </c:extLst>
        </c:ser>
        <c:ser>
          <c:idx val="3"/>
          <c:order val="3"/>
          <c:tx>
            <c:strRef>
              <c:f>'[Chart in Microsoft PowerPoint]Sheet4'!$A$67</c:f>
              <c:strCache>
                <c:ptCount val="1"/>
                <c:pt idx="0">
                  <c:v>Hospital LPNs &gt; 50 yrs old</c:v>
                </c:pt>
              </c:strCache>
            </c:strRef>
          </c:tx>
          <c:spPr>
            <a:solidFill>
              <a:srgbClr val="FFC000"/>
            </a:solidFill>
            <a:ln w="25400">
              <a:noFill/>
            </a:ln>
          </c:spPr>
          <c:invertIfNegative val="0"/>
          <c:cat>
            <c:numRef>
              <c:f>'[Chart in Microsoft PowerPoint]Sheet4'!$B$63:$J$63</c:f>
              <c:numCache>
                <c:formatCode>General</c:formatCode>
                <c:ptCount val="5"/>
                <c:pt idx="0">
                  <c:v>2015</c:v>
                </c:pt>
                <c:pt idx="1">
                  <c:v>2016</c:v>
                </c:pt>
                <c:pt idx="2">
                  <c:v>2017</c:v>
                </c:pt>
                <c:pt idx="3">
                  <c:v>2018</c:v>
                </c:pt>
                <c:pt idx="4">
                  <c:v>2019</c:v>
                </c:pt>
              </c:numCache>
            </c:numRef>
          </c:cat>
          <c:val>
            <c:numRef>
              <c:f>'[Chart in Microsoft PowerPoint]Sheet4'!$B$67:$J$67</c:f>
              <c:numCache>
                <c:formatCode>General</c:formatCode>
                <c:ptCount val="5"/>
                <c:pt idx="0">
                  <c:v>1015</c:v>
                </c:pt>
                <c:pt idx="1">
                  <c:v>917</c:v>
                </c:pt>
                <c:pt idx="2">
                  <c:v>903</c:v>
                </c:pt>
                <c:pt idx="3">
                  <c:v>859</c:v>
                </c:pt>
                <c:pt idx="4">
                  <c:v>839</c:v>
                </c:pt>
              </c:numCache>
            </c:numRef>
          </c:val>
          <c:extLst>
            <c:ext xmlns:c16="http://schemas.microsoft.com/office/drawing/2014/chart" uri="{C3380CC4-5D6E-409C-BE32-E72D297353CC}">
              <c16:uniqueId val="{00000003-2A06-014C-8651-0C1EAA49DCB9}"/>
            </c:ext>
          </c:extLst>
        </c:ser>
        <c:dLbls>
          <c:showLegendKey val="0"/>
          <c:showVal val="0"/>
          <c:showCatName val="0"/>
          <c:showSerName val="0"/>
          <c:showPercent val="0"/>
          <c:showBubbleSize val="0"/>
        </c:dLbls>
        <c:gapWidth val="182"/>
        <c:axId val="896433200"/>
        <c:axId val="1"/>
      </c:barChart>
      <c:catAx>
        <c:axId val="8964332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900" b="1" i="0" u="none" strike="noStrike" baseline="0">
                <a:solidFill>
                  <a:srgbClr val="333333"/>
                </a:solidFill>
                <a:latin typeface="Calibri"/>
                <a:ea typeface="Calibri"/>
                <a:cs typeface="Calibri"/>
              </a:defRPr>
            </a:pPr>
            <a:endParaRPr lang="en-US"/>
          </a:p>
        </c:txPr>
        <c:crossAx val="1"/>
        <c:crosses val="autoZero"/>
        <c:auto val="1"/>
        <c:lblAlgn val="ctr"/>
        <c:lblOffset val="100"/>
        <c:noMultiLvlLbl val="0"/>
      </c:catAx>
      <c:valAx>
        <c:axId val="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ln w="6350">
            <a:noFill/>
          </a:ln>
        </c:spPr>
        <c:txPr>
          <a:bodyPr rot="0" vert="horz"/>
          <a:lstStyle/>
          <a:p>
            <a:pPr>
              <a:defRPr sz="900" b="1" i="0" u="none" strike="noStrike" baseline="0">
                <a:solidFill>
                  <a:srgbClr val="333333"/>
                </a:solidFill>
                <a:latin typeface="Calibri"/>
                <a:ea typeface="Calibri"/>
                <a:cs typeface="Calibri"/>
              </a:defRPr>
            </a:pPr>
            <a:endParaRPr lang="en-US"/>
          </a:p>
        </c:txPr>
        <c:crossAx val="896433200"/>
        <c:crosses val="autoZero"/>
        <c:crossBetween val="between"/>
      </c:valAx>
      <c:spPr>
        <a:noFill/>
        <a:ln w="25400">
          <a:noFill/>
        </a:ln>
      </c:spPr>
    </c:plotArea>
    <c:legend>
      <c:legendPos val="b"/>
      <c:overlay val="0"/>
      <c:spPr>
        <a:noFill/>
        <a:ln w="25400">
          <a:noFill/>
        </a:ln>
      </c:spPr>
      <c:txPr>
        <a:bodyPr/>
        <a:lstStyle/>
        <a:p>
          <a:pPr>
            <a:defRPr sz="825" b="1" i="0" u="none" strike="noStrike" baseline="0">
              <a:solidFill>
                <a:srgbClr val="333333"/>
              </a:solidFill>
              <a:latin typeface="Calibri"/>
              <a:ea typeface="Calibri"/>
              <a:cs typeface="Calibri"/>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F60919-0E04-431A-86E7-D4C4B17CF0C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1165A92-6E4A-4C23-941C-D53B6E315EE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B638F8E-9ED7-4024-A93E-D6709EA068EA}" type="datetimeFigureOut">
              <a:rPr lang="en-US" smtClean="0"/>
              <a:t>2/16/22</a:t>
            </a:fld>
            <a:endParaRPr lang="en-US"/>
          </a:p>
        </p:txBody>
      </p:sp>
      <p:sp>
        <p:nvSpPr>
          <p:cNvPr id="4" name="Footer Placeholder 3">
            <a:extLst>
              <a:ext uri="{FF2B5EF4-FFF2-40B4-BE49-F238E27FC236}">
                <a16:creationId xmlns:a16="http://schemas.microsoft.com/office/drawing/2014/main" id="{36133F04-7097-4496-B225-DA7D266143F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9059A41-9A54-4029-9045-717476DFC17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C5B7B25-7B08-4F1E-8AAE-4C5903A635F1}" type="slidenum">
              <a:rPr lang="en-US" smtClean="0"/>
              <a:t>‹#›</a:t>
            </a:fld>
            <a:endParaRPr lang="en-US"/>
          </a:p>
        </p:txBody>
      </p:sp>
    </p:spTree>
    <p:extLst>
      <p:ext uri="{BB962C8B-B14F-4D97-AF65-F5344CB8AC3E}">
        <p14:creationId xmlns:p14="http://schemas.microsoft.com/office/powerpoint/2010/main" val="12796707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0632DD-F52D-40F1-8B69-911A43B5CCC1}" type="datetimeFigureOut">
              <a:rPr lang="en-US" smtClean="0"/>
              <a:t>2/16/22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7919C3-BCFD-429E-B4D1-4AE61FC5F99A}" type="slidenum">
              <a:rPr lang="en-US" smtClean="0"/>
              <a:t>‹#›</a:t>
            </a:fld>
            <a:endParaRPr lang="en-US"/>
          </a:p>
        </p:txBody>
      </p:sp>
    </p:spTree>
    <p:extLst>
      <p:ext uri="{BB962C8B-B14F-4D97-AF65-F5344CB8AC3E}">
        <p14:creationId xmlns:p14="http://schemas.microsoft.com/office/powerpoint/2010/main" val="3714713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a:extLst>
              <a:ext uri="{FF2B5EF4-FFF2-40B4-BE49-F238E27FC236}">
                <a16:creationId xmlns:a16="http://schemas.microsoft.com/office/drawing/2014/main" id="{72D9027F-1746-1541-B7D3-089B88149F7F}"/>
              </a:ext>
            </a:extLst>
          </p:cNvPr>
          <p:cNvSpPr>
            <a:spLocks noGrp="1" noRot="1" noChangeAspect="1" noChangeArrowheads="1" noTextEdit="1"/>
          </p:cNvSpPr>
          <p:nvPr>
            <p:ph type="sldImg"/>
          </p:nvPr>
        </p:nvSpPr>
        <p:spPr>
          <a:ln/>
        </p:spPr>
      </p:sp>
      <p:sp>
        <p:nvSpPr>
          <p:cNvPr id="72706" name="Notes Placeholder 2">
            <a:extLst>
              <a:ext uri="{FF2B5EF4-FFF2-40B4-BE49-F238E27FC236}">
                <a16:creationId xmlns:a16="http://schemas.microsoft.com/office/drawing/2014/main" id="{066C96AC-8B0F-1443-8C1A-0A5248E9457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Times New Roman" panose="02020603050405020304" pitchFamily="18" charset="0"/>
              </a:rPr>
              <a:t>As you can see from these graphs,  RNs are more likely to be employed by Hospitals than LTC – in FY 2019 23,922 RNs were employed in hospitals with 1621 RNs in long term care.   LPNs are more likely to be employed in Long Term Care with 4,178 and 2479 in hospitals.  Of those employed in long term care 37% are over the age of 50.  </a:t>
            </a:r>
          </a:p>
          <a:p>
            <a:endParaRPr lang="en-US" altLang="en-US" dirty="0">
              <a:latin typeface="Times New Roman" panose="02020603050405020304" pitchFamily="18" charset="0"/>
            </a:endParaRPr>
          </a:p>
          <a:p>
            <a:r>
              <a:rPr lang="en-US" altLang="en-US" dirty="0">
                <a:latin typeface="Times New Roman" panose="02020603050405020304" pitchFamily="18" charset="0"/>
              </a:rPr>
              <a:t>As care in the hospitals became more complex, it was noted that there was a decline in the numbers of LPNs practicing in Oklahoma hospitals with  numbers going as low as 2,454 in 2018 – a loss of 320 hospital LPNs.  As shortages of RNs continue, we now see more hospitals hiring LPNs to deliver care with there being a slight increase in numbers in 2019. The hospital-based LPNs are a bit younger than they were in 2015 with only about 34% being over 50. </a:t>
            </a:r>
          </a:p>
          <a:p>
            <a:endParaRPr lang="en-US" altLang="en-US" dirty="0">
              <a:latin typeface="Times New Roman" panose="02020603050405020304" pitchFamily="18" charset="0"/>
            </a:endParaRPr>
          </a:p>
        </p:txBody>
      </p:sp>
      <p:sp>
        <p:nvSpPr>
          <p:cNvPr id="72707" name="Slide Number Placeholder 3">
            <a:extLst>
              <a:ext uri="{FF2B5EF4-FFF2-40B4-BE49-F238E27FC236}">
                <a16:creationId xmlns:a16="http://schemas.microsoft.com/office/drawing/2014/main" id="{97F50B17-822A-0D4D-91F2-8B301F71F5F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fld id="{953BB3D9-E699-934E-B211-19ABAA41309B}" type="slidenum">
              <a:rPr lang="en-US" altLang="en-US" sz="1200" smtClean="0"/>
              <a:pPr/>
              <a:t>4</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77919C3-BCFD-429E-B4D1-4AE61FC5F99A}" type="slidenum">
              <a:rPr lang="en-US" smtClean="0"/>
              <a:t>5</a:t>
            </a:fld>
            <a:endParaRPr lang="en-US"/>
          </a:p>
        </p:txBody>
      </p:sp>
    </p:spTree>
    <p:extLst>
      <p:ext uri="{BB962C8B-B14F-4D97-AF65-F5344CB8AC3E}">
        <p14:creationId xmlns:p14="http://schemas.microsoft.com/office/powerpoint/2010/main" val="2830032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77919C3-BCFD-429E-B4D1-4AE61FC5F99A}" type="slidenum">
              <a:rPr lang="en-US" smtClean="0"/>
              <a:t>6</a:t>
            </a:fld>
            <a:endParaRPr lang="en-US"/>
          </a:p>
        </p:txBody>
      </p:sp>
    </p:spTree>
    <p:extLst>
      <p:ext uri="{BB962C8B-B14F-4D97-AF65-F5344CB8AC3E}">
        <p14:creationId xmlns:p14="http://schemas.microsoft.com/office/powerpoint/2010/main" val="39477369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8.svg"/><Relationship Id="rId4" Type="http://schemas.openxmlformats.org/officeDocument/2006/relationships/image" Target="../media/image7.png"/></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pener -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DA785-157B-45C7-9ED5-67224C7A2170}"/>
              </a:ext>
            </a:extLst>
          </p:cNvPr>
          <p:cNvSpPr>
            <a:spLocks noGrp="1"/>
          </p:cNvSpPr>
          <p:nvPr>
            <p:ph type="ctrTitle" hasCustomPrompt="1"/>
          </p:nvPr>
        </p:nvSpPr>
        <p:spPr>
          <a:xfrm>
            <a:off x="304800" y="3048000"/>
            <a:ext cx="11582400" cy="1752600"/>
          </a:xfrm>
        </p:spPr>
        <p:txBody>
          <a:bodyPr anchor="b">
            <a:normAutofit/>
          </a:bodyPr>
          <a:lstStyle>
            <a:lvl1pPr algn="ctr">
              <a:defRPr sz="6000" b="0">
                <a:solidFill>
                  <a:schemeClr val="tx1"/>
                </a:solidFill>
              </a:defRPr>
            </a:lvl1pPr>
          </a:lstStyle>
          <a:p>
            <a:r>
              <a:rPr lang="en-US" dirty="0"/>
              <a:t>Click to edit title style</a:t>
            </a:r>
          </a:p>
        </p:txBody>
      </p:sp>
      <p:sp>
        <p:nvSpPr>
          <p:cNvPr id="3" name="Subtitle 2">
            <a:extLst>
              <a:ext uri="{FF2B5EF4-FFF2-40B4-BE49-F238E27FC236}">
                <a16:creationId xmlns:a16="http://schemas.microsoft.com/office/drawing/2014/main" id="{8CE41654-14FF-4A2B-98F7-8FE683D1CD52}"/>
              </a:ext>
            </a:extLst>
          </p:cNvPr>
          <p:cNvSpPr>
            <a:spLocks noGrp="1"/>
          </p:cNvSpPr>
          <p:nvPr>
            <p:ph type="subTitle" idx="1" hasCustomPrompt="1"/>
          </p:nvPr>
        </p:nvSpPr>
        <p:spPr>
          <a:xfrm>
            <a:off x="304800" y="5177155"/>
            <a:ext cx="11582400" cy="1223645"/>
          </a:xfrm>
        </p:spPr>
        <p:txBody>
          <a:bodyPr>
            <a:normAutofit/>
          </a:bodyPr>
          <a:lstStyle>
            <a:lvl1pPr marL="0" indent="0" algn="ctr">
              <a:buNone/>
              <a:defRPr sz="3600" b="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 style</a:t>
            </a:r>
          </a:p>
        </p:txBody>
      </p:sp>
      <p:pic>
        <p:nvPicPr>
          <p:cNvPr id="10" name="Picture 9" descr="A blue and white sign&#10;&#10;Description automatically generated with low confidence">
            <a:extLst>
              <a:ext uri="{FF2B5EF4-FFF2-40B4-BE49-F238E27FC236}">
                <a16:creationId xmlns:a16="http://schemas.microsoft.com/office/drawing/2014/main" id="{7F106B13-4669-41CB-99EC-7852ADD3EA7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66942" y="336841"/>
            <a:ext cx="2644382" cy="2795826"/>
          </a:xfrm>
          <a:prstGeom prst="rect">
            <a:avLst/>
          </a:prstGeom>
        </p:spPr>
      </p:pic>
      <p:cxnSp>
        <p:nvCxnSpPr>
          <p:cNvPr id="13" name="Straight Connector 12">
            <a:extLst>
              <a:ext uri="{FF2B5EF4-FFF2-40B4-BE49-F238E27FC236}">
                <a16:creationId xmlns:a16="http://schemas.microsoft.com/office/drawing/2014/main" id="{D9C5DEC5-41E1-4FED-B413-458AD1CA2E99}"/>
              </a:ext>
            </a:extLst>
          </p:cNvPr>
          <p:cNvCxnSpPr>
            <a:cxnSpLocks/>
          </p:cNvCxnSpPr>
          <p:nvPr userDrawn="1"/>
        </p:nvCxnSpPr>
        <p:spPr>
          <a:xfrm>
            <a:off x="3048000" y="4953000"/>
            <a:ext cx="6172200" cy="0"/>
          </a:xfrm>
          <a:prstGeom prst="line">
            <a:avLst/>
          </a:prstGeom>
          <a:ln w="76200">
            <a:solidFill>
              <a:schemeClr val="tx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6009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Agenda - 2">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AF95160-2ED6-4EBA-B9E9-CF73B0452EFC}"/>
              </a:ext>
            </a:extLst>
          </p:cNvPr>
          <p:cNvSpPr/>
          <p:nvPr userDrawn="1"/>
        </p:nvSpPr>
        <p:spPr>
          <a:xfrm>
            <a:off x="0" y="0"/>
            <a:ext cx="12192000" cy="1556083"/>
          </a:xfrm>
          <a:prstGeom prst="rect">
            <a:avLst/>
          </a:prstGeom>
          <a:solidFill>
            <a:srgbClr val="4689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89C8"/>
              </a:solidFill>
            </a:endParaRPr>
          </a:p>
        </p:txBody>
      </p:sp>
      <p:sp>
        <p:nvSpPr>
          <p:cNvPr id="7" name="Title 1">
            <a:extLst>
              <a:ext uri="{FF2B5EF4-FFF2-40B4-BE49-F238E27FC236}">
                <a16:creationId xmlns:a16="http://schemas.microsoft.com/office/drawing/2014/main" id="{55CDEC06-F2F2-4F12-B665-84C16922DEF8}"/>
              </a:ext>
            </a:extLst>
          </p:cNvPr>
          <p:cNvSpPr>
            <a:spLocks noGrp="1"/>
          </p:cNvSpPr>
          <p:nvPr>
            <p:ph type="title" hasCustomPrompt="1"/>
          </p:nvPr>
        </p:nvSpPr>
        <p:spPr>
          <a:xfrm>
            <a:off x="304800" y="266701"/>
            <a:ext cx="11582400" cy="1176150"/>
          </a:xfrm>
          <a:solidFill>
            <a:schemeClr val="tx2"/>
          </a:solidFill>
        </p:spPr>
        <p:txBody>
          <a:bodyPr>
            <a:normAutofit/>
          </a:bodyPr>
          <a:lstStyle>
            <a:lvl1pPr>
              <a:defRPr sz="4400" b="0">
                <a:solidFill>
                  <a:schemeClr val="bg1"/>
                </a:solidFill>
              </a:defRPr>
            </a:lvl1pPr>
          </a:lstStyle>
          <a:p>
            <a:r>
              <a:rPr lang="en-US" dirty="0"/>
              <a:t>Click to edit agenda style</a:t>
            </a:r>
          </a:p>
        </p:txBody>
      </p:sp>
      <p:cxnSp>
        <p:nvCxnSpPr>
          <p:cNvPr id="11" name="Straight Connector 10">
            <a:extLst>
              <a:ext uri="{FF2B5EF4-FFF2-40B4-BE49-F238E27FC236}">
                <a16:creationId xmlns:a16="http://schemas.microsoft.com/office/drawing/2014/main" id="{C0849556-F41B-4A34-8386-A645590AE7F3}"/>
              </a:ext>
            </a:extLst>
          </p:cNvPr>
          <p:cNvCxnSpPr>
            <a:cxnSpLocks/>
          </p:cNvCxnSpPr>
          <p:nvPr userDrawn="1"/>
        </p:nvCxnSpPr>
        <p:spPr>
          <a:xfrm>
            <a:off x="0" y="1512933"/>
            <a:ext cx="12192000" cy="0"/>
          </a:xfrm>
          <a:prstGeom prst="line">
            <a:avLst/>
          </a:prstGeom>
          <a:ln w="76200">
            <a:solidFill>
              <a:schemeClr val="tx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DAECCC88-6D5E-4793-B8F0-AB5E4118758D}"/>
              </a:ext>
            </a:extLst>
          </p:cNvPr>
          <p:cNvSpPr>
            <a:spLocks noGrp="1"/>
          </p:cNvSpPr>
          <p:nvPr>
            <p:ph type="body" sz="quarter" idx="13" hasCustomPrompt="1"/>
          </p:nvPr>
        </p:nvSpPr>
        <p:spPr>
          <a:xfrm>
            <a:off x="1558435" y="2197874"/>
            <a:ext cx="4442316" cy="720723"/>
          </a:xfrm>
        </p:spPr>
        <p:txBody>
          <a:bodyPr anchor="ctr">
            <a:noAutofit/>
          </a:bodyPr>
          <a:lstStyle>
            <a:lvl1pPr marL="0" indent="0">
              <a:buNone/>
              <a:defRPr sz="2000" b="1"/>
            </a:lvl1pPr>
            <a:lvl2pPr marL="457200" indent="0">
              <a:buNone/>
              <a:defRPr sz="1200"/>
            </a:lvl2pPr>
            <a:lvl3pPr>
              <a:defRPr sz="1200"/>
            </a:lvl3pPr>
            <a:lvl4pPr>
              <a:defRPr sz="1200"/>
            </a:lvl4pPr>
            <a:lvl5pPr>
              <a:defRPr sz="1200"/>
            </a:lvl5pPr>
          </a:lstStyle>
          <a:p>
            <a:pPr lvl="0"/>
            <a:r>
              <a:rPr lang="en-US" dirty="0"/>
              <a:t>Click to edit text styles</a:t>
            </a:r>
          </a:p>
        </p:txBody>
      </p:sp>
      <p:sp>
        <p:nvSpPr>
          <p:cNvPr id="12" name="Text Placeholder 2">
            <a:extLst>
              <a:ext uri="{FF2B5EF4-FFF2-40B4-BE49-F238E27FC236}">
                <a16:creationId xmlns:a16="http://schemas.microsoft.com/office/drawing/2014/main" id="{0DCF5C17-198E-43DA-BA0C-093256C877C8}"/>
              </a:ext>
            </a:extLst>
          </p:cNvPr>
          <p:cNvSpPr>
            <a:spLocks noGrp="1"/>
          </p:cNvSpPr>
          <p:nvPr>
            <p:ph type="body" sz="quarter" idx="14" hasCustomPrompt="1"/>
          </p:nvPr>
        </p:nvSpPr>
        <p:spPr>
          <a:xfrm>
            <a:off x="1558435" y="3209797"/>
            <a:ext cx="4442316" cy="720723"/>
          </a:xfrm>
        </p:spPr>
        <p:txBody>
          <a:bodyPr anchor="ctr">
            <a:noAutofit/>
          </a:bodyPr>
          <a:lstStyle>
            <a:lvl1pPr marL="0" indent="0">
              <a:buNone/>
              <a:defRPr sz="2000" b="1"/>
            </a:lvl1pPr>
            <a:lvl2pPr>
              <a:defRPr sz="1200"/>
            </a:lvl2pPr>
            <a:lvl3pPr>
              <a:defRPr sz="1200"/>
            </a:lvl3pPr>
            <a:lvl4pPr>
              <a:defRPr sz="1200"/>
            </a:lvl4pPr>
            <a:lvl5pPr>
              <a:defRPr sz="1200"/>
            </a:lvl5pPr>
          </a:lstStyle>
          <a:p>
            <a:pPr lvl="0"/>
            <a:r>
              <a:rPr lang="en-US" dirty="0"/>
              <a:t>Click to edit text styles</a:t>
            </a:r>
          </a:p>
        </p:txBody>
      </p:sp>
      <p:sp>
        <p:nvSpPr>
          <p:cNvPr id="13" name="Text Placeholder 2">
            <a:extLst>
              <a:ext uri="{FF2B5EF4-FFF2-40B4-BE49-F238E27FC236}">
                <a16:creationId xmlns:a16="http://schemas.microsoft.com/office/drawing/2014/main" id="{0CF96B93-1D94-4628-8AFE-3C24BB72D23D}"/>
              </a:ext>
            </a:extLst>
          </p:cNvPr>
          <p:cNvSpPr>
            <a:spLocks noGrp="1"/>
          </p:cNvSpPr>
          <p:nvPr>
            <p:ph type="body" sz="quarter" idx="15" hasCustomPrompt="1"/>
          </p:nvPr>
        </p:nvSpPr>
        <p:spPr>
          <a:xfrm>
            <a:off x="1558434" y="4221720"/>
            <a:ext cx="4442316" cy="720723"/>
          </a:xfrm>
        </p:spPr>
        <p:txBody>
          <a:bodyPr anchor="ctr">
            <a:noAutofit/>
          </a:bodyPr>
          <a:lstStyle>
            <a:lvl1pPr marL="0" indent="0">
              <a:buNone/>
              <a:defRPr sz="2000" b="1"/>
            </a:lvl1pPr>
            <a:lvl2pPr>
              <a:defRPr sz="1200"/>
            </a:lvl2pPr>
            <a:lvl3pPr>
              <a:defRPr sz="1200"/>
            </a:lvl3pPr>
            <a:lvl4pPr>
              <a:defRPr sz="1200"/>
            </a:lvl4pPr>
            <a:lvl5pPr>
              <a:defRPr sz="1200"/>
            </a:lvl5pPr>
          </a:lstStyle>
          <a:p>
            <a:pPr lvl="0"/>
            <a:r>
              <a:rPr lang="en-US" dirty="0"/>
              <a:t>Click to edit text styles</a:t>
            </a:r>
          </a:p>
        </p:txBody>
      </p:sp>
      <p:sp>
        <p:nvSpPr>
          <p:cNvPr id="14" name="Text Placeholder 2">
            <a:extLst>
              <a:ext uri="{FF2B5EF4-FFF2-40B4-BE49-F238E27FC236}">
                <a16:creationId xmlns:a16="http://schemas.microsoft.com/office/drawing/2014/main" id="{AC64E448-F135-4196-AABE-318802DA2620}"/>
              </a:ext>
            </a:extLst>
          </p:cNvPr>
          <p:cNvSpPr>
            <a:spLocks noGrp="1"/>
          </p:cNvSpPr>
          <p:nvPr>
            <p:ph type="body" sz="quarter" idx="16" hasCustomPrompt="1"/>
          </p:nvPr>
        </p:nvSpPr>
        <p:spPr>
          <a:xfrm>
            <a:off x="1558434" y="5233642"/>
            <a:ext cx="4442316" cy="720723"/>
          </a:xfrm>
        </p:spPr>
        <p:txBody>
          <a:bodyPr anchor="ctr">
            <a:noAutofit/>
          </a:bodyPr>
          <a:lstStyle>
            <a:lvl1pPr marL="0" indent="0" algn="l">
              <a:buNone/>
              <a:defRPr sz="2000" b="1"/>
            </a:lvl1pPr>
            <a:lvl2pPr>
              <a:defRPr sz="1200"/>
            </a:lvl2pPr>
            <a:lvl3pPr>
              <a:defRPr sz="1200"/>
            </a:lvl3pPr>
            <a:lvl4pPr>
              <a:defRPr sz="1200"/>
            </a:lvl4pPr>
            <a:lvl5pPr>
              <a:defRPr sz="1200"/>
            </a:lvl5pPr>
          </a:lstStyle>
          <a:p>
            <a:pPr lvl="0"/>
            <a:r>
              <a:rPr lang="en-US" dirty="0"/>
              <a:t>Click to edit text styles</a:t>
            </a:r>
          </a:p>
        </p:txBody>
      </p:sp>
      <p:sp>
        <p:nvSpPr>
          <p:cNvPr id="39" name="Text Placeholder 2">
            <a:extLst>
              <a:ext uri="{FF2B5EF4-FFF2-40B4-BE49-F238E27FC236}">
                <a16:creationId xmlns:a16="http://schemas.microsoft.com/office/drawing/2014/main" id="{CC063BA0-3CC0-49E7-8306-40CB8254CFE2}"/>
              </a:ext>
            </a:extLst>
          </p:cNvPr>
          <p:cNvSpPr>
            <a:spLocks noGrp="1"/>
          </p:cNvSpPr>
          <p:nvPr>
            <p:ph type="body" sz="quarter" idx="35" hasCustomPrompt="1"/>
          </p:nvPr>
        </p:nvSpPr>
        <p:spPr>
          <a:xfrm>
            <a:off x="539496" y="2192475"/>
            <a:ext cx="731520" cy="731520"/>
          </a:xfrm>
          <a:prstGeom prst="ellipse">
            <a:avLst/>
          </a:prstGeom>
          <a:solidFill>
            <a:schemeClr val="tx1"/>
          </a:solidFill>
          <a:ln w="50800">
            <a:solidFill>
              <a:schemeClr val="tx2"/>
            </a:solidFill>
          </a:ln>
          <a:effectLst>
            <a:outerShdw blurRad="50800" dist="38100" dir="5400000" algn="t" rotWithShape="0">
              <a:prstClr val="black">
                <a:alpha val="40000"/>
              </a:prstClr>
            </a:outerShdw>
          </a:effectLst>
        </p:spPr>
        <p:txBody>
          <a:bodyPr anchor="ctr">
            <a:noAutofit/>
          </a:bodyPr>
          <a:lstStyle>
            <a:lvl1pPr marL="0" indent="0" algn="ctr">
              <a:buNone/>
              <a:defRPr sz="3600" b="1">
                <a:solidFill>
                  <a:schemeClr val="bg1"/>
                </a:solidFill>
              </a:defRPr>
            </a:lvl1pPr>
            <a:lvl2pPr>
              <a:defRPr sz="1200"/>
            </a:lvl2pPr>
            <a:lvl3pPr>
              <a:defRPr sz="1200"/>
            </a:lvl3pPr>
            <a:lvl4pPr>
              <a:defRPr sz="1200"/>
            </a:lvl4pPr>
            <a:lvl5pPr>
              <a:defRPr sz="1200"/>
            </a:lvl5pPr>
          </a:lstStyle>
          <a:p>
            <a:pPr lvl="0"/>
            <a:r>
              <a:rPr lang="en-US" sz="3600" dirty="0"/>
              <a:t>#</a:t>
            </a:r>
            <a:endParaRPr lang="en-US" dirty="0"/>
          </a:p>
        </p:txBody>
      </p:sp>
      <p:sp>
        <p:nvSpPr>
          <p:cNvPr id="41" name="Text Placeholder 2">
            <a:extLst>
              <a:ext uri="{FF2B5EF4-FFF2-40B4-BE49-F238E27FC236}">
                <a16:creationId xmlns:a16="http://schemas.microsoft.com/office/drawing/2014/main" id="{A1447476-2161-4600-95F1-BEF3446DD5D1}"/>
              </a:ext>
            </a:extLst>
          </p:cNvPr>
          <p:cNvSpPr>
            <a:spLocks noGrp="1"/>
          </p:cNvSpPr>
          <p:nvPr>
            <p:ph type="body" sz="quarter" idx="36" hasCustomPrompt="1"/>
          </p:nvPr>
        </p:nvSpPr>
        <p:spPr>
          <a:xfrm>
            <a:off x="539496" y="3204398"/>
            <a:ext cx="731520" cy="731520"/>
          </a:xfrm>
          <a:prstGeom prst="ellipse">
            <a:avLst/>
          </a:prstGeom>
          <a:solidFill>
            <a:schemeClr val="tx1"/>
          </a:solidFill>
          <a:ln w="50800">
            <a:solidFill>
              <a:schemeClr val="tx2"/>
            </a:solidFill>
          </a:ln>
          <a:effectLst>
            <a:outerShdw blurRad="50800" dist="38100" dir="5400000" algn="t" rotWithShape="0">
              <a:prstClr val="black">
                <a:alpha val="40000"/>
              </a:prstClr>
            </a:outerShdw>
          </a:effectLst>
        </p:spPr>
        <p:txBody>
          <a:bodyPr anchor="ctr">
            <a:noAutofit/>
          </a:bodyPr>
          <a:lstStyle>
            <a:lvl1pPr marL="0" indent="0" algn="ctr">
              <a:buNone/>
              <a:defRPr sz="3600" b="1">
                <a:solidFill>
                  <a:schemeClr val="bg1"/>
                </a:solidFill>
              </a:defRPr>
            </a:lvl1pPr>
            <a:lvl2pPr>
              <a:defRPr sz="1200"/>
            </a:lvl2pPr>
            <a:lvl3pPr>
              <a:defRPr sz="1200"/>
            </a:lvl3pPr>
            <a:lvl4pPr>
              <a:defRPr sz="1200"/>
            </a:lvl4pPr>
            <a:lvl5pPr>
              <a:defRPr sz="1200"/>
            </a:lvl5pPr>
          </a:lstStyle>
          <a:p>
            <a:pPr lvl="0"/>
            <a:r>
              <a:rPr lang="en-US" dirty="0"/>
              <a:t>#</a:t>
            </a:r>
          </a:p>
        </p:txBody>
      </p:sp>
      <p:sp>
        <p:nvSpPr>
          <p:cNvPr id="42" name="Text Placeholder 2">
            <a:extLst>
              <a:ext uri="{FF2B5EF4-FFF2-40B4-BE49-F238E27FC236}">
                <a16:creationId xmlns:a16="http://schemas.microsoft.com/office/drawing/2014/main" id="{A3B575C5-FC42-4D44-BF07-5A7885BFA20E}"/>
              </a:ext>
            </a:extLst>
          </p:cNvPr>
          <p:cNvSpPr>
            <a:spLocks noGrp="1"/>
          </p:cNvSpPr>
          <p:nvPr>
            <p:ph type="body" sz="quarter" idx="37" hasCustomPrompt="1"/>
          </p:nvPr>
        </p:nvSpPr>
        <p:spPr>
          <a:xfrm>
            <a:off x="539496" y="4216321"/>
            <a:ext cx="731520" cy="731520"/>
          </a:xfrm>
          <a:prstGeom prst="ellipse">
            <a:avLst/>
          </a:prstGeom>
          <a:solidFill>
            <a:schemeClr val="tx1"/>
          </a:solidFill>
          <a:ln w="50800">
            <a:solidFill>
              <a:schemeClr val="tx2"/>
            </a:solidFill>
          </a:ln>
          <a:effectLst>
            <a:outerShdw blurRad="50800" dist="38100" dir="5400000" algn="t" rotWithShape="0">
              <a:prstClr val="black">
                <a:alpha val="40000"/>
              </a:prstClr>
            </a:outerShdw>
          </a:effectLst>
        </p:spPr>
        <p:txBody>
          <a:bodyPr anchor="ctr">
            <a:noAutofit/>
          </a:bodyPr>
          <a:lstStyle>
            <a:lvl1pPr marL="0" indent="0" algn="ctr">
              <a:buNone/>
              <a:defRPr sz="3600" b="1">
                <a:solidFill>
                  <a:schemeClr val="bg1"/>
                </a:solidFill>
              </a:defRPr>
            </a:lvl1pPr>
            <a:lvl2pPr>
              <a:defRPr sz="1200"/>
            </a:lvl2pPr>
            <a:lvl3pPr>
              <a:defRPr sz="1200"/>
            </a:lvl3pPr>
            <a:lvl4pPr>
              <a:defRPr sz="1200"/>
            </a:lvl4pPr>
            <a:lvl5pPr>
              <a:defRPr sz="1200"/>
            </a:lvl5pPr>
          </a:lstStyle>
          <a:p>
            <a:pPr lvl="0"/>
            <a:r>
              <a:rPr lang="en-US" sz="3600" dirty="0"/>
              <a:t>#</a:t>
            </a:r>
            <a:endParaRPr lang="en-US" dirty="0"/>
          </a:p>
        </p:txBody>
      </p:sp>
      <p:sp>
        <p:nvSpPr>
          <p:cNvPr id="43" name="Text Placeholder 2">
            <a:extLst>
              <a:ext uri="{FF2B5EF4-FFF2-40B4-BE49-F238E27FC236}">
                <a16:creationId xmlns:a16="http://schemas.microsoft.com/office/drawing/2014/main" id="{9CA64953-F3B0-46B8-ACFF-AB7DB49A1BA1}"/>
              </a:ext>
            </a:extLst>
          </p:cNvPr>
          <p:cNvSpPr>
            <a:spLocks noGrp="1"/>
          </p:cNvSpPr>
          <p:nvPr>
            <p:ph type="body" sz="quarter" idx="38" hasCustomPrompt="1"/>
          </p:nvPr>
        </p:nvSpPr>
        <p:spPr>
          <a:xfrm>
            <a:off x="539496" y="5228243"/>
            <a:ext cx="731520" cy="731520"/>
          </a:xfrm>
          <a:prstGeom prst="ellipse">
            <a:avLst/>
          </a:prstGeom>
          <a:solidFill>
            <a:schemeClr val="tx1"/>
          </a:solidFill>
          <a:ln w="50800">
            <a:solidFill>
              <a:schemeClr val="tx2"/>
            </a:solidFill>
          </a:ln>
          <a:effectLst>
            <a:outerShdw blurRad="50800" dist="38100" dir="5400000" algn="t" rotWithShape="0">
              <a:prstClr val="black">
                <a:alpha val="40000"/>
              </a:prstClr>
            </a:outerShdw>
          </a:effectLst>
        </p:spPr>
        <p:txBody>
          <a:bodyPr anchor="ctr">
            <a:noAutofit/>
          </a:bodyPr>
          <a:lstStyle>
            <a:lvl1pPr marL="0" indent="0" algn="ctr">
              <a:buNone/>
              <a:defRPr sz="3600" b="1">
                <a:solidFill>
                  <a:schemeClr val="bg1"/>
                </a:solidFill>
              </a:defRPr>
            </a:lvl1pPr>
            <a:lvl2pPr>
              <a:defRPr sz="1200"/>
            </a:lvl2pPr>
            <a:lvl3pPr>
              <a:defRPr sz="1200"/>
            </a:lvl3pPr>
            <a:lvl4pPr>
              <a:defRPr sz="1200"/>
            </a:lvl4pPr>
            <a:lvl5pPr>
              <a:defRPr sz="1200"/>
            </a:lvl5pPr>
          </a:lstStyle>
          <a:p>
            <a:pPr lvl="0"/>
            <a:r>
              <a:rPr lang="en-US" dirty="0"/>
              <a:t>#</a:t>
            </a:r>
          </a:p>
        </p:txBody>
      </p:sp>
      <p:sp>
        <p:nvSpPr>
          <p:cNvPr id="44" name="Text Placeholder 2">
            <a:extLst>
              <a:ext uri="{FF2B5EF4-FFF2-40B4-BE49-F238E27FC236}">
                <a16:creationId xmlns:a16="http://schemas.microsoft.com/office/drawing/2014/main" id="{C7E7707D-526E-4739-A217-659AC4D6C13C}"/>
              </a:ext>
            </a:extLst>
          </p:cNvPr>
          <p:cNvSpPr>
            <a:spLocks noGrp="1"/>
          </p:cNvSpPr>
          <p:nvPr>
            <p:ph type="body" sz="quarter" idx="39" hasCustomPrompt="1"/>
          </p:nvPr>
        </p:nvSpPr>
        <p:spPr>
          <a:xfrm>
            <a:off x="7210188" y="2203273"/>
            <a:ext cx="4442316" cy="720723"/>
          </a:xfrm>
        </p:spPr>
        <p:txBody>
          <a:bodyPr anchor="ctr">
            <a:noAutofit/>
          </a:bodyPr>
          <a:lstStyle>
            <a:lvl1pPr marL="0" indent="0">
              <a:buNone/>
              <a:defRPr sz="2000" b="1"/>
            </a:lvl1pPr>
            <a:lvl2pPr marL="457200" indent="0">
              <a:buNone/>
              <a:defRPr sz="1200"/>
            </a:lvl2pPr>
            <a:lvl3pPr marL="914400" indent="0">
              <a:buNone/>
              <a:defRPr sz="1200"/>
            </a:lvl3pPr>
            <a:lvl4pPr>
              <a:defRPr sz="1200"/>
            </a:lvl4pPr>
            <a:lvl5pPr>
              <a:defRPr sz="1200"/>
            </a:lvl5pPr>
          </a:lstStyle>
          <a:p>
            <a:pPr lvl="0"/>
            <a:r>
              <a:rPr lang="en-US" dirty="0"/>
              <a:t>Click to edit text styles</a:t>
            </a:r>
          </a:p>
        </p:txBody>
      </p:sp>
      <p:sp>
        <p:nvSpPr>
          <p:cNvPr id="45" name="Text Placeholder 2">
            <a:extLst>
              <a:ext uri="{FF2B5EF4-FFF2-40B4-BE49-F238E27FC236}">
                <a16:creationId xmlns:a16="http://schemas.microsoft.com/office/drawing/2014/main" id="{B963D58C-4193-40FB-9EFA-062FC05D54BD}"/>
              </a:ext>
            </a:extLst>
          </p:cNvPr>
          <p:cNvSpPr>
            <a:spLocks noGrp="1"/>
          </p:cNvSpPr>
          <p:nvPr>
            <p:ph type="body" sz="quarter" idx="40" hasCustomPrompt="1"/>
          </p:nvPr>
        </p:nvSpPr>
        <p:spPr>
          <a:xfrm>
            <a:off x="7210188" y="3215196"/>
            <a:ext cx="4442316" cy="720723"/>
          </a:xfrm>
        </p:spPr>
        <p:txBody>
          <a:bodyPr anchor="ctr">
            <a:noAutofit/>
          </a:bodyPr>
          <a:lstStyle>
            <a:lvl1pPr marL="0" indent="0">
              <a:buNone/>
              <a:defRPr sz="2000" b="1"/>
            </a:lvl1pPr>
            <a:lvl2pPr>
              <a:defRPr sz="1200"/>
            </a:lvl2pPr>
            <a:lvl3pPr>
              <a:defRPr sz="1200"/>
            </a:lvl3pPr>
            <a:lvl4pPr>
              <a:defRPr sz="1200"/>
            </a:lvl4pPr>
            <a:lvl5pPr>
              <a:defRPr sz="1200"/>
            </a:lvl5pPr>
          </a:lstStyle>
          <a:p>
            <a:pPr lvl="0"/>
            <a:r>
              <a:rPr lang="en-US" dirty="0"/>
              <a:t>Click to edit text styles</a:t>
            </a:r>
          </a:p>
        </p:txBody>
      </p:sp>
      <p:sp>
        <p:nvSpPr>
          <p:cNvPr id="46" name="Text Placeholder 2">
            <a:extLst>
              <a:ext uri="{FF2B5EF4-FFF2-40B4-BE49-F238E27FC236}">
                <a16:creationId xmlns:a16="http://schemas.microsoft.com/office/drawing/2014/main" id="{8724333D-6239-4E39-A932-2DC1FB7CB12C}"/>
              </a:ext>
            </a:extLst>
          </p:cNvPr>
          <p:cNvSpPr>
            <a:spLocks noGrp="1"/>
          </p:cNvSpPr>
          <p:nvPr>
            <p:ph type="body" sz="quarter" idx="41" hasCustomPrompt="1"/>
          </p:nvPr>
        </p:nvSpPr>
        <p:spPr>
          <a:xfrm>
            <a:off x="7210187" y="4227119"/>
            <a:ext cx="4442316" cy="720723"/>
          </a:xfrm>
        </p:spPr>
        <p:txBody>
          <a:bodyPr anchor="ctr">
            <a:noAutofit/>
          </a:bodyPr>
          <a:lstStyle>
            <a:lvl1pPr marL="0" indent="0">
              <a:buNone/>
              <a:defRPr sz="2000" b="1"/>
            </a:lvl1pPr>
            <a:lvl2pPr>
              <a:defRPr sz="1200"/>
            </a:lvl2pPr>
            <a:lvl3pPr>
              <a:defRPr sz="1200"/>
            </a:lvl3pPr>
            <a:lvl4pPr>
              <a:defRPr sz="1200"/>
            </a:lvl4pPr>
            <a:lvl5pPr>
              <a:defRPr sz="1200"/>
            </a:lvl5pPr>
          </a:lstStyle>
          <a:p>
            <a:pPr lvl="0"/>
            <a:r>
              <a:rPr lang="en-US" dirty="0"/>
              <a:t>Click to edit text styles</a:t>
            </a:r>
          </a:p>
        </p:txBody>
      </p:sp>
      <p:sp>
        <p:nvSpPr>
          <p:cNvPr id="47" name="Text Placeholder 2">
            <a:extLst>
              <a:ext uri="{FF2B5EF4-FFF2-40B4-BE49-F238E27FC236}">
                <a16:creationId xmlns:a16="http://schemas.microsoft.com/office/drawing/2014/main" id="{862A7D28-3DC2-4623-9CB3-618A43D7CC3E}"/>
              </a:ext>
            </a:extLst>
          </p:cNvPr>
          <p:cNvSpPr>
            <a:spLocks noGrp="1"/>
          </p:cNvSpPr>
          <p:nvPr>
            <p:ph type="body" sz="quarter" idx="42" hasCustomPrompt="1"/>
          </p:nvPr>
        </p:nvSpPr>
        <p:spPr>
          <a:xfrm>
            <a:off x="7210187" y="5239041"/>
            <a:ext cx="4442316" cy="720723"/>
          </a:xfrm>
        </p:spPr>
        <p:txBody>
          <a:bodyPr anchor="ctr">
            <a:noAutofit/>
          </a:bodyPr>
          <a:lstStyle>
            <a:lvl1pPr marL="0" indent="0">
              <a:buNone/>
              <a:defRPr sz="2000" b="1"/>
            </a:lvl1pPr>
            <a:lvl2pPr marL="457200" indent="0">
              <a:buNone/>
              <a:defRPr sz="1200"/>
            </a:lvl2pPr>
            <a:lvl3pPr marL="914400" indent="0">
              <a:buNone/>
              <a:defRPr sz="1200"/>
            </a:lvl3pPr>
            <a:lvl4pPr>
              <a:defRPr sz="1200"/>
            </a:lvl4pPr>
            <a:lvl5pPr>
              <a:defRPr sz="1200"/>
            </a:lvl5pPr>
          </a:lstStyle>
          <a:p>
            <a:pPr lvl="0"/>
            <a:r>
              <a:rPr lang="en-US" dirty="0"/>
              <a:t>Click to edit text styles</a:t>
            </a:r>
          </a:p>
        </p:txBody>
      </p:sp>
      <p:sp>
        <p:nvSpPr>
          <p:cNvPr id="48" name="Text Placeholder 2">
            <a:extLst>
              <a:ext uri="{FF2B5EF4-FFF2-40B4-BE49-F238E27FC236}">
                <a16:creationId xmlns:a16="http://schemas.microsoft.com/office/drawing/2014/main" id="{F499DABE-EE07-44BB-B0F8-5252F3F693AC}"/>
              </a:ext>
            </a:extLst>
          </p:cNvPr>
          <p:cNvSpPr>
            <a:spLocks noGrp="1"/>
          </p:cNvSpPr>
          <p:nvPr>
            <p:ph type="body" sz="quarter" idx="43" hasCustomPrompt="1"/>
          </p:nvPr>
        </p:nvSpPr>
        <p:spPr>
          <a:xfrm>
            <a:off x="6191249" y="2197874"/>
            <a:ext cx="731520" cy="731520"/>
          </a:xfrm>
          <a:prstGeom prst="ellipse">
            <a:avLst/>
          </a:prstGeom>
          <a:solidFill>
            <a:schemeClr val="tx1"/>
          </a:solidFill>
          <a:ln w="50800">
            <a:solidFill>
              <a:schemeClr val="tx2"/>
            </a:solidFill>
          </a:ln>
          <a:effectLst>
            <a:outerShdw blurRad="50800" dist="38100" dir="5400000" algn="t" rotWithShape="0">
              <a:prstClr val="black">
                <a:alpha val="40000"/>
              </a:prstClr>
            </a:outerShdw>
          </a:effectLst>
        </p:spPr>
        <p:txBody>
          <a:bodyPr anchor="ctr">
            <a:noAutofit/>
          </a:bodyPr>
          <a:lstStyle>
            <a:lvl1pPr marL="0" indent="0" algn="ctr">
              <a:buNone/>
              <a:defRPr sz="3600" b="1">
                <a:solidFill>
                  <a:schemeClr val="bg1"/>
                </a:solidFill>
              </a:defRPr>
            </a:lvl1pPr>
            <a:lvl2pPr>
              <a:defRPr sz="1200"/>
            </a:lvl2pPr>
            <a:lvl3pPr>
              <a:defRPr sz="1200"/>
            </a:lvl3pPr>
            <a:lvl4pPr>
              <a:defRPr sz="1200"/>
            </a:lvl4pPr>
            <a:lvl5pPr>
              <a:defRPr sz="1200"/>
            </a:lvl5pPr>
          </a:lstStyle>
          <a:p>
            <a:pPr lvl="0"/>
            <a:r>
              <a:rPr lang="en-US" dirty="0"/>
              <a:t>#</a:t>
            </a:r>
          </a:p>
        </p:txBody>
      </p:sp>
      <p:sp>
        <p:nvSpPr>
          <p:cNvPr id="49" name="Text Placeholder 2">
            <a:extLst>
              <a:ext uri="{FF2B5EF4-FFF2-40B4-BE49-F238E27FC236}">
                <a16:creationId xmlns:a16="http://schemas.microsoft.com/office/drawing/2014/main" id="{5E5BE4C5-7FDD-474B-B3DC-D0E63F226D91}"/>
              </a:ext>
            </a:extLst>
          </p:cNvPr>
          <p:cNvSpPr>
            <a:spLocks noGrp="1"/>
          </p:cNvSpPr>
          <p:nvPr>
            <p:ph type="body" sz="quarter" idx="44" hasCustomPrompt="1"/>
          </p:nvPr>
        </p:nvSpPr>
        <p:spPr>
          <a:xfrm>
            <a:off x="6191249" y="3209797"/>
            <a:ext cx="731520" cy="731520"/>
          </a:xfrm>
          <a:prstGeom prst="ellipse">
            <a:avLst/>
          </a:prstGeom>
          <a:solidFill>
            <a:schemeClr val="tx1"/>
          </a:solidFill>
          <a:ln w="50800">
            <a:solidFill>
              <a:schemeClr val="tx2"/>
            </a:solidFill>
          </a:ln>
          <a:effectLst>
            <a:outerShdw blurRad="50800" dist="38100" dir="5400000" algn="t" rotWithShape="0">
              <a:prstClr val="black">
                <a:alpha val="40000"/>
              </a:prstClr>
            </a:outerShdw>
          </a:effectLst>
        </p:spPr>
        <p:txBody>
          <a:bodyPr anchor="ctr">
            <a:noAutofit/>
          </a:bodyPr>
          <a:lstStyle>
            <a:lvl1pPr marL="0" indent="0" algn="ctr">
              <a:buNone/>
              <a:defRPr sz="3600" b="1">
                <a:solidFill>
                  <a:schemeClr val="bg1"/>
                </a:solidFill>
              </a:defRPr>
            </a:lvl1pPr>
            <a:lvl2pPr>
              <a:defRPr sz="1200"/>
            </a:lvl2pPr>
            <a:lvl3pPr>
              <a:defRPr sz="1200"/>
            </a:lvl3pPr>
            <a:lvl4pPr>
              <a:defRPr sz="1200"/>
            </a:lvl4pPr>
            <a:lvl5pPr>
              <a:defRPr sz="1200"/>
            </a:lvl5pPr>
          </a:lstStyle>
          <a:p>
            <a:pPr lvl="0"/>
            <a:r>
              <a:rPr lang="en-US" dirty="0"/>
              <a:t>#</a:t>
            </a:r>
          </a:p>
        </p:txBody>
      </p:sp>
      <p:sp>
        <p:nvSpPr>
          <p:cNvPr id="50" name="Text Placeholder 2">
            <a:extLst>
              <a:ext uri="{FF2B5EF4-FFF2-40B4-BE49-F238E27FC236}">
                <a16:creationId xmlns:a16="http://schemas.microsoft.com/office/drawing/2014/main" id="{64A5B0D9-20E2-4C47-B6C4-994AF99E1CEE}"/>
              </a:ext>
            </a:extLst>
          </p:cNvPr>
          <p:cNvSpPr>
            <a:spLocks noGrp="1"/>
          </p:cNvSpPr>
          <p:nvPr>
            <p:ph type="body" sz="quarter" idx="45" hasCustomPrompt="1"/>
          </p:nvPr>
        </p:nvSpPr>
        <p:spPr>
          <a:xfrm>
            <a:off x="6191249" y="4221720"/>
            <a:ext cx="731520" cy="731520"/>
          </a:xfrm>
          <a:prstGeom prst="ellipse">
            <a:avLst/>
          </a:prstGeom>
          <a:solidFill>
            <a:schemeClr val="tx1"/>
          </a:solidFill>
          <a:ln w="50800">
            <a:solidFill>
              <a:schemeClr val="tx2"/>
            </a:solidFill>
          </a:ln>
          <a:effectLst>
            <a:outerShdw blurRad="50800" dist="38100" dir="5400000" algn="t" rotWithShape="0">
              <a:prstClr val="black">
                <a:alpha val="40000"/>
              </a:prstClr>
            </a:outerShdw>
          </a:effectLst>
        </p:spPr>
        <p:txBody>
          <a:bodyPr anchor="ctr">
            <a:noAutofit/>
          </a:bodyPr>
          <a:lstStyle>
            <a:lvl1pPr marL="0" indent="0" algn="ctr">
              <a:buNone/>
              <a:defRPr sz="3600" b="1">
                <a:solidFill>
                  <a:schemeClr val="bg1"/>
                </a:solidFill>
              </a:defRPr>
            </a:lvl1pPr>
            <a:lvl2pPr>
              <a:defRPr sz="1200"/>
            </a:lvl2pPr>
            <a:lvl3pPr>
              <a:defRPr sz="1200"/>
            </a:lvl3pPr>
            <a:lvl4pPr>
              <a:defRPr sz="1200"/>
            </a:lvl4pPr>
            <a:lvl5pPr>
              <a:defRPr sz="1200"/>
            </a:lvl5pPr>
          </a:lstStyle>
          <a:p>
            <a:pPr lvl="0"/>
            <a:r>
              <a:rPr lang="en-US" dirty="0"/>
              <a:t>#</a:t>
            </a:r>
          </a:p>
        </p:txBody>
      </p:sp>
      <p:sp>
        <p:nvSpPr>
          <p:cNvPr id="51" name="Text Placeholder 2">
            <a:extLst>
              <a:ext uri="{FF2B5EF4-FFF2-40B4-BE49-F238E27FC236}">
                <a16:creationId xmlns:a16="http://schemas.microsoft.com/office/drawing/2014/main" id="{932E2568-F975-4A44-AB25-364CE5D93A79}"/>
              </a:ext>
            </a:extLst>
          </p:cNvPr>
          <p:cNvSpPr>
            <a:spLocks noGrp="1"/>
          </p:cNvSpPr>
          <p:nvPr>
            <p:ph type="body" sz="quarter" idx="46" hasCustomPrompt="1"/>
          </p:nvPr>
        </p:nvSpPr>
        <p:spPr>
          <a:xfrm>
            <a:off x="6191249" y="5233642"/>
            <a:ext cx="731520" cy="731520"/>
          </a:xfrm>
          <a:prstGeom prst="ellipse">
            <a:avLst/>
          </a:prstGeom>
          <a:solidFill>
            <a:schemeClr val="tx1"/>
          </a:solidFill>
          <a:ln w="50800">
            <a:solidFill>
              <a:schemeClr val="tx2"/>
            </a:solidFill>
          </a:ln>
          <a:effectLst>
            <a:outerShdw blurRad="50800" dist="38100" dir="5400000" algn="t" rotWithShape="0">
              <a:prstClr val="black">
                <a:alpha val="40000"/>
              </a:prstClr>
            </a:outerShdw>
          </a:effectLst>
        </p:spPr>
        <p:txBody>
          <a:bodyPr anchor="ctr">
            <a:noAutofit/>
          </a:bodyPr>
          <a:lstStyle>
            <a:lvl1pPr marL="0" indent="0" algn="ctr">
              <a:buNone/>
              <a:defRPr sz="3600" b="1">
                <a:solidFill>
                  <a:schemeClr val="bg1"/>
                </a:solidFill>
              </a:defRPr>
            </a:lvl1pPr>
            <a:lvl2pPr>
              <a:defRPr sz="1200"/>
            </a:lvl2pPr>
            <a:lvl3pPr>
              <a:defRPr sz="1200"/>
            </a:lvl3pPr>
            <a:lvl4pPr>
              <a:defRPr sz="1200"/>
            </a:lvl4pPr>
            <a:lvl5pPr>
              <a:defRPr sz="1200"/>
            </a:lvl5pPr>
          </a:lstStyle>
          <a:p>
            <a:pPr lvl="0"/>
            <a:r>
              <a:rPr lang="en-US" dirty="0"/>
              <a:t>#</a:t>
            </a:r>
          </a:p>
        </p:txBody>
      </p:sp>
    </p:spTree>
    <p:extLst>
      <p:ext uri="{BB962C8B-B14F-4D97-AF65-F5344CB8AC3E}">
        <p14:creationId xmlns:p14="http://schemas.microsoft.com/office/powerpoint/2010/main" val="389375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additive="base">
                                        <p:cTn id="7" dur="1000" fill="hold"/>
                                        <p:tgtEl>
                                          <p:spTgt spid="39"/>
                                        </p:tgtEl>
                                        <p:attrNameLst>
                                          <p:attrName>ppt_x</p:attrName>
                                        </p:attrNameLst>
                                      </p:cBhvr>
                                      <p:tavLst>
                                        <p:tav tm="0">
                                          <p:val>
                                            <p:strVal val="#ppt_x"/>
                                          </p:val>
                                        </p:tav>
                                        <p:tav tm="100000">
                                          <p:val>
                                            <p:strVal val="#ppt_x"/>
                                          </p:val>
                                        </p:tav>
                                      </p:tavLst>
                                    </p:anim>
                                    <p:anim calcmode="lin" valueType="num">
                                      <p:cBhvr additive="base">
                                        <p:cTn id="8" dur="1000" fill="hold"/>
                                        <p:tgtEl>
                                          <p:spTgt spid="3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1"/>
                                        </p:tgtEl>
                                        <p:attrNameLst>
                                          <p:attrName>style.visibility</p:attrName>
                                        </p:attrNameLst>
                                      </p:cBhvr>
                                      <p:to>
                                        <p:strVal val="visible"/>
                                      </p:to>
                                    </p:set>
                                    <p:anim calcmode="lin" valueType="num">
                                      <p:cBhvr additive="base">
                                        <p:cTn id="11" dur="1000" fill="hold"/>
                                        <p:tgtEl>
                                          <p:spTgt spid="41"/>
                                        </p:tgtEl>
                                        <p:attrNameLst>
                                          <p:attrName>ppt_x</p:attrName>
                                        </p:attrNameLst>
                                      </p:cBhvr>
                                      <p:tavLst>
                                        <p:tav tm="0">
                                          <p:val>
                                            <p:strVal val="#ppt_x"/>
                                          </p:val>
                                        </p:tav>
                                        <p:tav tm="100000">
                                          <p:val>
                                            <p:strVal val="#ppt_x"/>
                                          </p:val>
                                        </p:tav>
                                      </p:tavLst>
                                    </p:anim>
                                    <p:anim calcmode="lin" valueType="num">
                                      <p:cBhvr additive="base">
                                        <p:cTn id="12" dur="1000" fill="hold"/>
                                        <p:tgtEl>
                                          <p:spTgt spid="4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2"/>
                                        </p:tgtEl>
                                        <p:attrNameLst>
                                          <p:attrName>style.visibility</p:attrName>
                                        </p:attrNameLst>
                                      </p:cBhvr>
                                      <p:to>
                                        <p:strVal val="visible"/>
                                      </p:to>
                                    </p:set>
                                    <p:anim calcmode="lin" valueType="num">
                                      <p:cBhvr additive="base">
                                        <p:cTn id="15" dur="1000" fill="hold"/>
                                        <p:tgtEl>
                                          <p:spTgt spid="42"/>
                                        </p:tgtEl>
                                        <p:attrNameLst>
                                          <p:attrName>ppt_x</p:attrName>
                                        </p:attrNameLst>
                                      </p:cBhvr>
                                      <p:tavLst>
                                        <p:tav tm="0">
                                          <p:val>
                                            <p:strVal val="#ppt_x"/>
                                          </p:val>
                                        </p:tav>
                                        <p:tav tm="100000">
                                          <p:val>
                                            <p:strVal val="#ppt_x"/>
                                          </p:val>
                                        </p:tav>
                                      </p:tavLst>
                                    </p:anim>
                                    <p:anim calcmode="lin" valueType="num">
                                      <p:cBhvr additive="base">
                                        <p:cTn id="16" dur="1000" fill="hold"/>
                                        <p:tgtEl>
                                          <p:spTgt spid="4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anim calcmode="lin" valueType="num">
                                      <p:cBhvr additive="base">
                                        <p:cTn id="19" dur="1000" fill="hold"/>
                                        <p:tgtEl>
                                          <p:spTgt spid="43"/>
                                        </p:tgtEl>
                                        <p:attrNameLst>
                                          <p:attrName>ppt_x</p:attrName>
                                        </p:attrNameLst>
                                      </p:cBhvr>
                                      <p:tavLst>
                                        <p:tav tm="0">
                                          <p:val>
                                            <p:strVal val="#ppt_x"/>
                                          </p:val>
                                        </p:tav>
                                        <p:tav tm="100000">
                                          <p:val>
                                            <p:strVal val="#ppt_x"/>
                                          </p:val>
                                        </p:tav>
                                      </p:tavLst>
                                    </p:anim>
                                    <p:anim calcmode="lin" valueType="num">
                                      <p:cBhvr additive="base">
                                        <p:cTn id="20" dur="1000" fill="hold"/>
                                        <p:tgtEl>
                                          <p:spTgt spid="4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additive="base">
                                        <p:cTn id="23" dur="1000" fill="hold"/>
                                        <p:tgtEl>
                                          <p:spTgt spid="3"/>
                                        </p:tgtEl>
                                        <p:attrNameLst>
                                          <p:attrName>ppt_x</p:attrName>
                                        </p:attrNameLst>
                                      </p:cBhvr>
                                      <p:tavLst>
                                        <p:tav tm="0">
                                          <p:val>
                                            <p:strVal val="#ppt_x"/>
                                          </p:val>
                                        </p:tav>
                                        <p:tav tm="100000">
                                          <p:val>
                                            <p:strVal val="#ppt_x"/>
                                          </p:val>
                                        </p:tav>
                                      </p:tavLst>
                                    </p:anim>
                                    <p:anim calcmode="lin" valueType="num">
                                      <p:cBhvr additive="base">
                                        <p:cTn id="24" dur="1000" fill="hold"/>
                                        <p:tgtEl>
                                          <p:spTgt spid="3"/>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1000" fill="hold"/>
                                        <p:tgtEl>
                                          <p:spTgt spid="12"/>
                                        </p:tgtEl>
                                        <p:attrNameLst>
                                          <p:attrName>ppt_x</p:attrName>
                                        </p:attrNameLst>
                                      </p:cBhvr>
                                      <p:tavLst>
                                        <p:tav tm="0">
                                          <p:val>
                                            <p:strVal val="#ppt_x"/>
                                          </p:val>
                                        </p:tav>
                                        <p:tav tm="100000">
                                          <p:val>
                                            <p:strVal val="#ppt_x"/>
                                          </p:val>
                                        </p:tav>
                                      </p:tavLst>
                                    </p:anim>
                                    <p:anim calcmode="lin" valueType="num">
                                      <p:cBhvr additive="base">
                                        <p:cTn id="28" dur="1000" fill="hold"/>
                                        <p:tgtEl>
                                          <p:spTgt spid="1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1000" fill="hold"/>
                                        <p:tgtEl>
                                          <p:spTgt spid="13"/>
                                        </p:tgtEl>
                                        <p:attrNameLst>
                                          <p:attrName>ppt_x</p:attrName>
                                        </p:attrNameLst>
                                      </p:cBhvr>
                                      <p:tavLst>
                                        <p:tav tm="0">
                                          <p:val>
                                            <p:strVal val="#ppt_x"/>
                                          </p:val>
                                        </p:tav>
                                        <p:tav tm="100000">
                                          <p:val>
                                            <p:strVal val="#ppt_x"/>
                                          </p:val>
                                        </p:tav>
                                      </p:tavLst>
                                    </p:anim>
                                    <p:anim calcmode="lin" valueType="num">
                                      <p:cBhvr additive="base">
                                        <p:cTn id="32" dur="1000" fill="hold"/>
                                        <p:tgtEl>
                                          <p:spTgt spid="13"/>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additive="base">
                                        <p:cTn id="35" dur="1000" fill="hold"/>
                                        <p:tgtEl>
                                          <p:spTgt spid="14"/>
                                        </p:tgtEl>
                                        <p:attrNameLst>
                                          <p:attrName>ppt_x</p:attrName>
                                        </p:attrNameLst>
                                      </p:cBhvr>
                                      <p:tavLst>
                                        <p:tav tm="0">
                                          <p:val>
                                            <p:strVal val="#ppt_x"/>
                                          </p:val>
                                        </p:tav>
                                        <p:tav tm="100000">
                                          <p:val>
                                            <p:strVal val="#ppt_x"/>
                                          </p:val>
                                        </p:tav>
                                      </p:tavLst>
                                    </p:anim>
                                    <p:anim calcmode="lin" valueType="num">
                                      <p:cBhvr additive="base">
                                        <p:cTn id="36" dur="1000" fill="hold"/>
                                        <p:tgtEl>
                                          <p:spTgt spid="14"/>
                                        </p:tgtEl>
                                        <p:attrNameLst>
                                          <p:attrName>ppt_y</p:attrName>
                                        </p:attrNameLst>
                                      </p:cBhvr>
                                      <p:tavLst>
                                        <p:tav tm="0">
                                          <p:val>
                                            <p:strVal val="1+#ppt_h/2"/>
                                          </p:val>
                                        </p:tav>
                                        <p:tav tm="100000">
                                          <p:val>
                                            <p:strVal val="#ppt_y"/>
                                          </p:val>
                                        </p:tav>
                                      </p:tavLst>
                                    </p:anim>
                                  </p:childTnLst>
                                </p:cTn>
                              </p:par>
                              <p:par>
                                <p:cTn id="37" presetID="2" presetClass="entr" presetSubtype="1" fill="hold" grpId="0" nodeType="withEffect">
                                  <p:stCondLst>
                                    <p:cond delay="0"/>
                                  </p:stCondLst>
                                  <p:childTnLst>
                                    <p:set>
                                      <p:cBhvr>
                                        <p:cTn id="38" dur="1" fill="hold">
                                          <p:stCondLst>
                                            <p:cond delay="0"/>
                                          </p:stCondLst>
                                        </p:cTn>
                                        <p:tgtEl>
                                          <p:spTgt spid="48"/>
                                        </p:tgtEl>
                                        <p:attrNameLst>
                                          <p:attrName>style.visibility</p:attrName>
                                        </p:attrNameLst>
                                      </p:cBhvr>
                                      <p:to>
                                        <p:strVal val="visible"/>
                                      </p:to>
                                    </p:set>
                                    <p:anim calcmode="lin" valueType="num">
                                      <p:cBhvr additive="base">
                                        <p:cTn id="39" dur="1000" fill="hold"/>
                                        <p:tgtEl>
                                          <p:spTgt spid="48"/>
                                        </p:tgtEl>
                                        <p:attrNameLst>
                                          <p:attrName>ppt_x</p:attrName>
                                        </p:attrNameLst>
                                      </p:cBhvr>
                                      <p:tavLst>
                                        <p:tav tm="0">
                                          <p:val>
                                            <p:strVal val="#ppt_x"/>
                                          </p:val>
                                        </p:tav>
                                        <p:tav tm="100000">
                                          <p:val>
                                            <p:strVal val="#ppt_x"/>
                                          </p:val>
                                        </p:tav>
                                      </p:tavLst>
                                    </p:anim>
                                    <p:anim calcmode="lin" valueType="num">
                                      <p:cBhvr additive="base">
                                        <p:cTn id="40" dur="1000" fill="hold"/>
                                        <p:tgtEl>
                                          <p:spTgt spid="48"/>
                                        </p:tgtEl>
                                        <p:attrNameLst>
                                          <p:attrName>ppt_y</p:attrName>
                                        </p:attrNameLst>
                                      </p:cBhvr>
                                      <p:tavLst>
                                        <p:tav tm="0">
                                          <p:val>
                                            <p:strVal val="0-#ppt_h/2"/>
                                          </p:val>
                                        </p:tav>
                                        <p:tav tm="100000">
                                          <p:val>
                                            <p:strVal val="#ppt_y"/>
                                          </p:val>
                                        </p:tav>
                                      </p:tavLst>
                                    </p:anim>
                                  </p:childTnLst>
                                </p:cTn>
                              </p:par>
                              <p:par>
                                <p:cTn id="41" presetID="2" presetClass="entr" presetSubtype="1" fill="hold" grpId="0" nodeType="withEffect">
                                  <p:stCondLst>
                                    <p:cond delay="0"/>
                                  </p:stCondLst>
                                  <p:childTnLst>
                                    <p:set>
                                      <p:cBhvr>
                                        <p:cTn id="42" dur="1" fill="hold">
                                          <p:stCondLst>
                                            <p:cond delay="0"/>
                                          </p:stCondLst>
                                        </p:cTn>
                                        <p:tgtEl>
                                          <p:spTgt spid="49"/>
                                        </p:tgtEl>
                                        <p:attrNameLst>
                                          <p:attrName>style.visibility</p:attrName>
                                        </p:attrNameLst>
                                      </p:cBhvr>
                                      <p:to>
                                        <p:strVal val="visible"/>
                                      </p:to>
                                    </p:set>
                                    <p:anim calcmode="lin" valueType="num">
                                      <p:cBhvr additive="base">
                                        <p:cTn id="43" dur="1000" fill="hold"/>
                                        <p:tgtEl>
                                          <p:spTgt spid="49"/>
                                        </p:tgtEl>
                                        <p:attrNameLst>
                                          <p:attrName>ppt_x</p:attrName>
                                        </p:attrNameLst>
                                      </p:cBhvr>
                                      <p:tavLst>
                                        <p:tav tm="0">
                                          <p:val>
                                            <p:strVal val="#ppt_x"/>
                                          </p:val>
                                        </p:tav>
                                        <p:tav tm="100000">
                                          <p:val>
                                            <p:strVal val="#ppt_x"/>
                                          </p:val>
                                        </p:tav>
                                      </p:tavLst>
                                    </p:anim>
                                    <p:anim calcmode="lin" valueType="num">
                                      <p:cBhvr additive="base">
                                        <p:cTn id="44" dur="1000" fill="hold"/>
                                        <p:tgtEl>
                                          <p:spTgt spid="49"/>
                                        </p:tgtEl>
                                        <p:attrNameLst>
                                          <p:attrName>ppt_y</p:attrName>
                                        </p:attrNameLst>
                                      </p:cBhvr>
                                      <p:tavLst>
                                        <p:tav tm="0">
                                          <p:val>
                                            <p:strVal val="0-#ppt_h/2"/>
                                          </p:val>
                                        </p:tav>
                                        <p:tav tm="100000">
                                          <p:val>
                                            <p:strVal val="#ppt_y"/>
                                          </p:val>
                                        </p:tav>
                                      </p:tavLst>
                                    </p:anim>
                                  </p:childTnLst>
                                </p:cTn>
                              </p:par>
                              <p:par>
                                <p:cTn id="45" presetID="2" presetClass="entr" presetSubtype="1" fill="hold" grpId="0" nodeType="withEffect">
                                  <p:stCondLst>
                                    <p:cond delay="0"/>
                                  </p:stCondLst>
                                  <p:childTnLst>
                                    <p:set>
                                      <p:cBhvr>
                                        <p:cTn id="46" dur="1" fill="hold">
                                          <p:stCondLst>
                                            <p:cond delay="0"/>
                                          </p:stCondLst>
                                        </p:cTn>
                                        <p:tgtEl>
                                          <p:spTgt spid="50"/>
                                        </p:tgtEl>
                                        <p:attrNameLst>
                                          <p:attrName>style.visibility</p:attrName>
                                        </p:attrNameLst>
                                      </p:cBhvr>
                                      <p:to>
                                        <p:strVal val="visible"/>
                                      </p:to>
                                    </p:set>
                                    <p:anim calcmode="lin" valueType="num">
                                      <p:cBhvr additive="base">
                                        <p:cTn id="47" dur="1000" fill="hold"/>
                                        <p:tgtEl>
                                          <p:spTgt spid="50"/>
                                        </p:tgtEl>
                                        <p:attrNameLst>
                                          <p:attrName>ppt_x</p:attrName>
                                        </p:attrNameLst>
                                      </p:cBhvr>
                                      <p:tavLst>
                                        <p:tav tm="0">
                                          <p:val>
                                            <p:strVal val="#ppt_x"/>
                                          </p:val>
                                        </p:tav>
                                        <p:tav tm="100000">
                                          <p:val>
                                            <p:strVal val="#ppt_x"/>
                                          </p:val>
                                        </p:tav>
                                      </p:tavLst>
                                    </p:anim>
                                    <p:anim calcmode="lin" valueType="num">
                                      <p:cBhvr additive="base">
                                        <p:cTn id="48" dur="1000" fill="hold"/>
                                        <p:tgtEl>
                                          <p:spTgt spid="50"/>
                                        </p:tgtEl>
                                        <p:attrNameLst>
                                          <p:attrName>ppt_y</p:attrName>
                                        </p:attrNameLst>
                                      </p:cBhvr>
                                      <p:tavLst>
                                        <p:tav tm="0">
                                          <p:val>
                                            <p:strVal val="0-#ppt_h/2"/>
                                          </p:val>
                                        </p:tav>
                                        <p:tav tm="100000">
                                          <p:val>
                                            <p:strVal val="#ppt_y"/>
                                          </p:val>
                                        </p:tav>
                                      </p:tavLst>
                                    </p:anim>
                                  </p:childTnLst>
                                </p:cTn>
                              </p:par>
                              <p:par>
                                <p:cTn id="49" presetID="2" presetClass="entr" presetSubtype="1" fill="hold" grpId="0" nodeType="withEffect">
                                  <p:stCondLst>
                                    <p:cond delay="0"/>
                                  </p:stCondLst>
                                  <p:childTnLst>
                                    <p:set>
                                      <p:cBhvr>
                                        <p:cTn id="50" dur="1" fill="hold">
                                          <p:stCondLst>
                                            <p:cond delay="0"/>
                                          </p:stCondLst>
                                        </p:cTn>
                                        <p:tgtEl>
                                          <p:spTgt spid="51"/>
                                        </p:tgtEl>
                                        <p:attrNameLst>
                                          <p:attrName>style.visibility</p:attrName>
                                        </p:attrNameLst>
                                      </p:cBhvr>
                                      <p:to>
                                        <p:strVal val="visible"/>
                                      </p:to>
                                    </p:set>
                                    <p:anim calcmode="lin" valueType="num">
                                      <p:cBhvr additive="base">
                                        <p:cTn id="51" dur="1000" fill="hold"/>
                                        <p:tgtEl>
                                          <p:spTgt spid="51"/>
                                        </p:tgtEl>
                                        <p:attrNameLst>
                                          <p:attrName>ppt_x</p:attrName>
                                        </p:attrNameLst>
                                      </p:cBhvr>
                                      <p:tavLst>
                                        <p:tav tm="0">
                                          <p:val>
                                            <p:strVal val="#ppt_x"/>
                                          </p:val>
                                        </p:tav>
                                        <p:tav tm="100000">
                                          <p:val>
                                            <p:strVal val="#ppt_x"/>
                                          </p:val>
                                        </p:tav>
                                      </p:tavLst>
                                    </p:anim>
                                    <p:anim calcmode="lin" valueType="num">
                                      <p:cBhvr additive="base">
                                        <p:cTn id="52" dur="1000" fill="hold"/>
                                        <p:tgtEl>
                                          <p:spTgt spid="51"/>
                                        </p:tgtEl>
                                        <p:attrNameLst>
                                          <p:attrName>ppt_y</p:attrName>
                                        </p:attrNameLst>
                                      </p:cBhvr>
                                      <p:tavLst>
                                        <p:tav tm="0">
                                          <p:val>
                                            <p:strVal val="0-#ppt_h/2"/>
                                          </p:val>
                                        </p:tav>
                                        <p:tav tm="100000">
                                          <p:val>
                                            <p:strVal val="#ppt_y"/>
                                          </p:val>
                                        </p:tav>
                                      </p:tavLst>
                                    </p:anim>
                                  </p:childTnLst>
                                </p:cTn>
                              </p:par>
                              <p:par>
                                <p:cTn id="53" presetID="2" presetClass="entr" presetSubtype="1" fill="hold" grpId="0" nodeType="withEffect">
                                  <p:stCondLst>
                                    <p:cond delay="0"/>
                                  </p:stCondLst>
                                  <p:childTnLst>
                                    <p:set>
                                      <p:cBhvr>
                                        <p:cTn id="54" dur="1" fill="hold">
                                          <p:stCondLst>
                                            <p:cond delay="0"/>
                                          </p:stCondLst>
                                        </p:cTn>
                                        <p:tgtEl>
                                          <p:spTgt spid="44"/>
                                        </p:tgtEl>
                                        <p:attrNameLst>
                                          <p:attrName>style.visibility</p:attrName>
                                        </p:attrNameLst>
                                      </p:cBhvr>
                                      <p:to>
                                        <p:strVal val="visible"/>
                                      </p:to>
                                    </p:set>
                                    <p:anim calcmode="lin" valueType="num">
                                      <p:cBhvr additive="base">
                                        <p:cTn id="55" dur="1000" fill="hold"/>
                                        <p:tgtEl>
                                          <p:spTgt spid="44"/>
                                        </p:tgtEl>
                                        <p:attrNameLst>
                                          <p:attrName>ppt_x</p:attrName>
                                        </p:attrNameLst>
                                      </p:cBhvr>
                                      <p:tavLst>
                                        <p:tav tm="0">
                                          <p:val>
                                            <p:strVal val="#ppt_x"/>
                                          </p:val>
                                        </p:tav>
                                        <p:tav tm="100000">
                                          <p:val>
                                            <p:strVal val="#ppt_x"/>
                                          </p:val>
                                        </p:tav>
                                      </p:tavLst>
                                    </p:anim>
                                    <p:anim calcmode="lin" valueType="num">
                                      <p:cBhvr additive="base">
                                        <p:cTn id="56" dur="1000" fill="hold"/>
                                        <p:tgtEl>
                                          <p:spTgt spid="44"/>
                                        </p:tgtEl>
                                        <p:attrNameLst>
                                          <p:attrName>ppt_y</p:attrName>
                                        </p:attrNameLst>
                                      </p:cBhvr>
                                      <p:tavLst>
                                        <p:tav tm="0">
                                          <p:val>
                                            <p:strVal val="0-#ppt_h/2"/>
                                          </p:val>
                                        </p:tav>
                                        <p:tav tm="100000">
                                          <p:val>
                                            <p:strVal val="#ppt_y"/>
                                          </p:val>
                                        </p:tav>
                                      </p:tavLst>
                                    </p:anim>
                                  </p:childTnLst>
                                </p:cTn>
                              </p:par>
                              <p:par>
                                <p:cTn id="57" presetID="2" presetClass="entr" presetSubtype="1" fill="hold" grpId="0" nodeType="withEffect">
                                  <p:stCondLst>
                                    <p:cond delay="0"/>
                                  </p:stCondLst>
                                  <p:childTnLst>
                                    <p:set>
                                      <p:cBhvr>
                                        <p:cTn id="58" dur="1" fill="hold">
                                          <p:stCondLst>
                                            <p:cond delay="0"/>
                                          </p:stCondLst>
                                        </p:cTn>
                                        <p:tgtEl>
                                          <p:spTgt spid="45"/>
                                        </p:tgtEl>
                                        <p:attrNameLst>
                                          <p:attrName>style.visibility</p:attrName>
                                        </p:attrNameLst>
                                      </p:cBhvr>
                                      <p:to>
                                        <p:strVal val="visible"/>
                                      </p:to>
                                    </p:set>
                                    <p:anim calcmode="lin" valueType="num">
                                      <p:cBhvr additive="base">
                                        <p:cTn id="59" dur="1000" fill="hold"/>
                                        <p:tgtEl>
                                          <p:spTgt spid="45"/>
                                        </p:tgtEl>
                                        <p:attrNameLst>
                                          <p:attrName>ppt_x</p:attrName>
                                        </p:attrNameLst>
                                      </p:cBhvr>
                                      <p:tavLst>
                                        <p:tav tm="0">
                                          <p:val>
                                            <p:strVal val="#ppt_x"/>
                                          </p:val>
                                        </p:tav>
                                        <p:tav tm="100000">
                                          <p:val>
                                            <p:strVal val="#ppt_x"/>
                                          </p:val>
                                        </p:tav>
                                      </p:tavLst>
                                    </p:anim>
                                    <p:anim calcmode="lin" valueType="num">
                                      <p:cBhvr additive="base">
                                        <p:cTn id="60" dur="1000" fill="hold"/>
                                        <p:tgtEl>
                                          <p:spTgt spid="45"/>
                                        </p:tgtEl>
                                        <p:attrNameLst>
                                          <p:attrName>ppt_y</p:attrName>
                                        </p:attrNameLst>
                                      </p:cBhvr>
                                      <p:tavLst>
                                        <p:tav tm="0">
                                          <p:val>
                                            <p:strVal val="0-#ppt_h/2"/>
                                          </p:val>
                                        </p:tav>
                                        <p:tav tm="100000">
                                          <p:val>
                                            <p:strVal val="#ppt_y"/>
                                          </p:val>
                                        </p:tav>
                                      </p:tavLst>
                                    </p:anim>
                                  </p:childTnLst>
                                </p:cTn>
                              </p:par>
                              <p:par>
                                <p:cTn id="61" presetID="2" presetClass="entr" presetSubtype="1" fill="hold" grpId="0" nodeType="withEffect">
                                  <p:stCondLst>
                                    <p:cond delay="0"/>
                                  </p:stCondLst>
                                  <p:childTnLst>
                                    <p:set>
                                      <p:cBhvr>
                                        <p:cTn id="62" dur="1" fill="hold">
                                          <p:stCondLst>
                                            <p:cond delay="0"/>
                                          </p:stCondLst>
                                        </p:cTn>
                                        <p:tgtEl>
                                          <p:spTgt spid="46"/>
                                        </p:tgtEl>
                                        <p:attrNameLst>
                                          <p:attrName>style.visibility</p:attrName>
                                        </p:attrNameLst>
                                      </p:cBhvr>
                                      <p:to>
                                        <p:strVal val="visible"/>
                                      </p:to>
                                    </p:set>
                                    <p:anim calcmode="lin" valueType="num">
                                      <p:cBhvr additive="base">
                                        <p:cTn id="63" dur="1000" fill="hold"/>
                                        <p:tgtEl>
                                          <p:spTgt spid="46"/>
                                        </p:tgtEl>
                                        <p:attrNameLst>
                                          <p:attrName>ppt_x</p:attrName>
                                        </p:attrNameLst>
                                      </p:cBhvr>
                                      <p:tavLst>
                                        <p:tav tm="0">
                                          <p:val>
                                            <p:strVal val="#ppt_x"/>
                                          </p:val>
                                        </p:tav>
                                        <p:tav tm="100000">
                                          <p:val>
                                            <p:strVal val="#ppt_x"/>
                                          </p:val>
                                        </p:tav>
                                      </p:tavLst>
                                    </p:anim>
                                    <p:anim calcmode="lin" valueType="num">
                                      <p:cBhvr additive="base">
                                        <p:cTn id="64" dur="1000" fill="hold"/>
                                        <p:tgtEl>
                                          <p:spTgt spid="46"/>
                                        </p:tgtEl>
                                        <p:attrNameLst>
                                          <p:attrName>ppt_y</p:attrName>
                                        </p:attrNameLst>
                                      </p:cBhvr>
                                      <p:tavLst>
                                        <p:tav tm="0">
                                          <p:val>
                                            <p:strVal val="0-#ppt_h/2"/>
                                          </p:val>
                                        </p:tav>
                                        <p:tav tm="100000">
                                          <p:val>
                                            <p:strVal val="#ppt_y"/>
                                          </p:val>
                                        </p:tav>
                                      </p:tavLst>
                                    </p:anim>
                                  </p:childTnLst>
                                </p:cTn>
                              </p:par>
                              <p:par>
                                <p:cTn id="65" presetID="2" presetClass="entr" presetSubtype="1" fill="hold" grpId="0" nodeType="withEffect">
                                  <p:stCondLst>
                                    <p:cond delay="0"/>
                                  </p:stCondLst>
                                  <p:childTnLst>
                                    <p:set>
                                      <p:cBhvr>
                                        <p:cTn id="66" dur="1" fill="hold">
                                          <p:stCondLst>
                                            <p:cond delay="0"/>
                                          </p:stCondLst>
                                        </p:cTn>
                                        <p:tgtEl>
                                          <p:spTgt spid="47"/>
                                        </p:tgtEl>
                                        <p:attrNameLst>
                                          <p:attrName>style.visibility</p:attrName>
                                        </p:attrNameLst>
                                      </p:cBhvr>
                                      <p:to>
                                        <p:strVal val="visible"/>
                                      </p:to>
                                    </p:set>
                                    <p:anim calcmode="lin" valueType="num">
                                      <p:cBhvr additive="base">
                                        <p:cTn id="67" dur="1000" fill="hold"/>
                                        <p:tgtEl>
                                          <p:spTgt spid="47"/>
                                        </p:tgtEl>
                                        <p:attrNameLst>
                                          <p:attrName>ppt_x</p:attrName>
                                        </p:attrNameLst>
                                      </p:cBhvr>
                                      <p:tavLst>
                                        <p:tav tm="0">
                                          <p:val>
                                            <p:strVal val="#ppt_x"/>
                                          </p:val>
                                        </p:tav>
                                        <p:tav tm="100000">
                                          <p:val>
                                            <p:strVal val="#ppt_x"/>
                                          </p:val>
                                        </p:tav>
                                      </p:tavLst>
                                    </p:anim>
                                    <p:anim calcmode="lin" valueType="num">
                                      <p:cBhvr additive="base">
                                        <p:cTn id="68" dur="1000" fill="hold"/>
                                        <p:tgtEl>
                                          <p:spTgt spid="47"/>
                                        </p:tgtEl>
                                        <p:attrNameLst>
                                          <p:attrName>ppt_y</p:attrName>
                                        </p:attrNameLst>
                                      </p:cBhvr>
                                      <p:tavLst>
                                        <p:tav tm="0">
                                          <p:val>
                                            <p:strVal val="0-#ppt_h/2"/>
                                          </p:val>
                                        </p:tav>
                                        <p:tav tm="100000">
                                          <p:val>
                                            <p:strVal val="#ppt_y"/>
                                          </p:val>
                                        </p:tav>
                                      </p:tavLst>
                                    </p:anim>
                                  </p:childTnLst>
                                </p:cTn>
                              </p:par>
                              <p:par>
                                <p:cTn id="69" presetID="10" presetClass="entr" presetSubtype="0" fill="hold" grpId="0" nodeType="withEffect">
                                  <p:stCondLst>
                                    <p:cond delay="0"/>
                                  </p:stCondLst>
                                  <p:childTnLst>
                                    <p:set>
                                      <p:cBhvr>
                                        <p:cTn id="70" dur="1" fill="hold">
                                          <p:stCondLst>
                                            <p:cond delay="0"/>
                                          </p:stCondLst>
                                        </p:cTn>
                                        <p:tgtEl>
                                          <p:spTgt spid="7"/>
                                        </p:tgtEl>
                                        <p:attrNameLst>
                                          <p:attrName>style.visibility</p:attrName>
                                        </p:attrNameLst>
                                      </p:cBhvr>
                                      <p:to>
                                        <p:strVal val="visible"/>
                                      </p:to>
                                    </p:set>
                                    <p:animEffect transition="in" filter="fade">
                                      <p:cBhvr>
                                        <p:cTn id="71"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p:tmplLst>
          <p:tmpl>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1000" fill="hold"/>
                        <p:tgtEl>
                          <p:spTgt spid="3"/>
                        </p:tgtEl>
                        <p:attrNameLst>
                          <p:attrName>ppt_x</p:attrName>
                        </p:attrNameLst>
                      </p:cBhvr>
                      <p:tavLst>
                        <p:tav tm="0">
                          <p:val>
                            <p:strVal val="#ppt_x"/>
                          </p:val>
                        </p:tav>
                        <p:tav tm="100000">
                          <p:val>
                            <p:strVal val="#ppt_x"/>
                          </p:val>
                        </p:tav>
                      </p:tavLst>
                    </p:anim>
                    <p:anim calcmode="lin" valueType="num">
                      <p:cBhvr additive="base">
                        <p:cTn dur="1000" fill="hold"/>
                        <p:tgtEl>
                          <p:spTgt spid="3"/>
                        </p:tgtEl>
                        <p:attrNameLst>
                          <p:attrName>ppt_y</p:attrName>
                        </p:attrNameLst>
                      </p:cBhvr>
                      <p:tavLst>
                        <p:tav tm="0">
                          <p:val>
                            <p:strVal val="1+#ppt_h/2"/>
                          </p:val>
                        </p:tav>
                        <p:tav tm="100000">
                          <p:val>
                            <p:strVal val="#ppt_y"/>
                          </p:val>
                        </p:tav>
                      </p:tavLst>
                    </p:anim>
                  </p:childTnLst>
                </p:cTn>
              </p:par>
            </p:tnLst>
          </p:tmpl>
        </p:tmplLst>
      </p:bldP>
      <p:bldP spid="12" grpId="0">
        <p:tmplLst>
          <p:tmpl>
            <p:tnLst>
              <p:par>
                <p:cTn presetID="2" presetClass="entr" presetSubtype="4" fill="hold" nodeType="withEffect">
                  <p:stCondLst>
                    <p:cond delay="0"/>
                  </p:stCondLst>
                  <p:childTnLst>
                    <p:set>
                      <p:cBhvr>
                        <p:cTn dur="1" fill="hold">
                          <p:stCondLst>
                            <p:cond delay="0"/>
                          </p:stCondLst>
                        </p:cTn>
                        <p:tgtEl>
                          <p:spTgt spid="12"/>
                        </p:tgtEl>
                        <p:attrNameLst>
                          <p:attrName>style.visibility</p:attrName>
                        </p:attrNameLst>
                      </p:cBhvr>
                      <p:to>
                        <p:strVal val="visible"/>
                      </p:to>
                    </p:set>
                    <p:anim calcmode="lin" valueType="num">
                      <p:cBhvr additive="base">
                        <p:cTn dur="1000" fill="hold"/>
                        <p:tgtEl>
                          <p:spTgt spid="12"/>
                        </p:tgtEl>
                        <p:attrNameLst>
                          <p:attrName>ppt_x</p:attrName>
                        </p:attrNameLst>
                      </p:cBhvr>
                      <p:tavLst>
                        <p:tav tm="0">
                          <p:val>
                            <p:strVal val="#ppt_x"/>
                          </p:val>
                        </p:tav>
                        <p:tav tm="100000">
                          <p:val>
                            <p:strVal val="#ppt_x"/>
                          </p:val>
                        </p:tav>
                      </p:tavLst>
                    </p:anim>
                    <p:anim calcmode="lin" valueType="num">
                      <p:cBhvr additive="base">
                        <p:cTn dur="1000" fill="hold"/>
                        <p:tgtEl>
                          <p:spTgt spid="12"/>
                        </p:tgtEl>
                        <p:attrNameLst>
                          <p:attrName>ppt_y</p:attrName>
                        </p:attrNameLst>
                      </p:cBhvr>
                      <p:tavLst>
                        <p:tav tm="0">
                          <p:val>
                            <p:strVal val="1+#ppt_h/2"/>
                          </p:val>
                        </p:tav>
                        <p:tav tm="100000">
                          <p:val>
                            <p:strVal val="#ppt_y"/>
                          </p:val>
                        </p:tav>
                      </p:tavLst>
                    </p:anim>
                  </p:childTnLst>
                </p:cTn>
              </p:par>
            </p:tnLst>
          </p:tmpl>
        </p:tmplLst>
      </p:bldP>
      <p:bldP spid="13" grpId="0">
        <p:tmplLst>
          <p:tmpl>
            <p:tnLst>
              <p:par>
                <p:cTn presetID="2" presetClass="entr" presetSubtype="4" fill="hold" nodeType="with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additive="base">
                        <p:cTn dur="1000" fill="hold"/>
                        <p:tgtEl>
                          <p:spTgt spid="13"/>
                        </p:tgtEl>
                        <p:attrNameLst>
                          <p:attrName>ppt_x</p:attrName>
                        </p:attrNameLst>
                      </p:cBhvr>
                      <p:tavLst>
                        <p:tav tm="0">
                          <p:val>
                            <p:strVal val="#ppt_x"/>
                          </p:val>
                        </p:tav>
                        <p:tav tm="100000">
                          <p:val>
                            <p:strVal val="#ppt_x"/>
                          </p:val>
                        </p:tav>
                      </p:tavLst>
                    </p:anim>
                    <p:anim calcmode="lin" valueType="num">
                      <p:cBhvr additive="base">
                        <p:cTn dur="1000" fill="hold"/>
                        <p:tgtEl>
                          <p:spTgt spid="13"/>
                        </p:tgtEl>
                        <p:attrNameLst>
                          <p:attrName>ppt_y</p:attrName>
                        </p:attrNameLst>
                      </p:cBhvr>
                      <p:tavLst>
                        <p:tav tm="0">
                          <p:val>
                            <p:strVal val="1+#ppt_h/2"/>
                          </p:val>
                        </p:tav>
                        <p:tav tm="100000">
                          <p:val>
                            <p:strVal val="#ppt_y"/>
                          </p:val>
                        </p:tav>
                      </p:tavLst>
                    </p:anim>
                  </p:childTnLst>
                </p:cTn>
              </p:par>
            </p:tnLst>
          </p:tmpl>
        </p:tmplLst>
      </p:bldP>
      <p:bldP spid="14" grpId="0">
        <p:tmplLst>
          <p:tmpl>
            <p:tnLst>
              <p:par>
                <p:cTn presetID="2" presetClass="entr" presetSubtype="4" fill="hold" nodeType="withEffect">
                  <p:stCondLst>
                    <p:cond delay="0"/>
                  </p:stCondLst>
                  <p:childTnLst>
                    <p:set>
                      <p:cBhvr>
                        <p:cTn dur="1" fill="hold">
                          <p:stCondLst>
                            <p:cond delay="0"/>
                          </p:stCondLst>
                        </p:cTn>
                        <p:tgtEl>
                          <p:spTgt spid="14"/>
                        </p:tgtEl>
                        <p:attrNameLst>
                          <p:attrName>style.visibility</p:attrName>
                        </p:attrNameLst>
                      </p:cBhvr>
                      <p:to>
                        <p:strVal val="visible"/>
                      </p:to>
                    </p:set>
                    <p:anim calcmode="lin" valueType="num">
                      <p:cBhvr additive="base">
                        <p:cTn dur="1000" fill="hold"/>
                        <p:tgtEl>
                          <p:spTgt spid="14"/>
                        </p:tgtEl>
                        <p:attrNameLst>
                          <p:attrName>ppt_x</p:attrName>
                        </p:attrNameLst>
                      </p:cBhvr>
                      <p:tavLst>
                        <p:tav tm="0">
                          <p:val>
                            <p:strVal val="#ppt_x"/>
                          </p:val>
                        </p:tav>
                        <p:tav tm="100000">
                          <p:val>
                            <p:strVal val="#ppt_x"/>
                          </p:val>
                        </p:tav>
                      </p:tavLst>
                    </p:anim>
                    <p:anim calcmode="lin" valueType="num">
                      <p:cBhvr additive="base">
                        <p:cTn dur="1000" fill="hold"/>
                        <p:tgtEl>
                          <p:spTgt spid="14"/>
                        </p:tgtEl>
                        <p:attrNameLst>
                          <p:attrName>ppt_y</p:attrName>
                        </p:attrNameLst>
                      </p:cBhvr>
                      <p:tavLst>
                        <p:tav tm="0">
                          <p:val>
                            <p:strVal val="1+#ppt_h/2"/>
                          </p:val>
                        </p:tav>
                        <p:tav tm="100000">
                          <p:val>
                            <p:strVal val="#ppt_y"/>
                          </p:val>
                        </p:tav>
                      </p:tavLst>
                    </p:anim>
                  </p:childTnLst>
                </p:cTn>
              </p:par>
            </p:tnLst>
          </p:tmpl>
        </p:tmplLst>
      </p:bldP>
      <p:bldP spid="39" grpId="0" animBg="1">
        <p:tmplLst>
          <p:tmpl>
            <p:tnLst>
              <p:par>
                <p:cTn presetID="2" presetClass="entr" presetSubtype="4" fill="hold" nodeType="withEffect">
                  <p:stCondLst>
                    <p:cond delay="0"/>
                  </p:stCondLst>
                  <p:childTnLst>
                    <p:set>
                      <p:cBhvr>
                        <p:cTn dur="1" fill="hold">
                          <p:stCondLst>
                            <p:cond delay="0"/>
                          </p:stCondLst>
                        </p:cTn>
                        <p:tgtEl>
                          <p:spTgt spid="39"/>
                        </p:tgtEl>
                        <p:attrNameLst>
                          <p:attrName>style.visibility</p:attrName>
                        </p:attrNameLst>
                      </p:cBhvr>
                      <p:to>
                        <p:strVal val="visible"/>
                      </p:to>
                    </p:set>
                    <p:anim calcmode="lin" valueType="num">
                      <p:cBhvr additive="base">
                        <p:cTn dur="1000" fill="hold"/>
                        <p:tgtEl>
                          <p:spTgt spid="39"/>
                        </p:tgtEl>
                        <p:attrNameLst>
                          <p:attrName>ppt_x</p:attrName>
                        </p:attrNameLst>
                      </p:cBhvr>
                      <p:tavLst>
                        <p:tav tm="0">
                          <p:val>
                            <p:strVal val="#ppt_x"/>
                          </p:val>
                        </p:tav>
                        <p:tav tm="100000">
                          <p:val>
                            <p:strVal val="#ppt_x"/>
                          </p:val>
                        </p:tav>
                      </p:tavLst>
                    </p:anim>
                    <p:anim calcmode="lin" valueType="num">
                      <p:cBhvr additive="base">
                        <p:cTn dur="1000" fill="hold"/>
                        <p:tgtEl>
                          <p:spTgt spid="39"/>
                        </p:tgtEl>
                        <p:attrNameLst>
                          <p:attrName>ppt_y</p:attrName>
                        </p:attrNameLst>
                      </p:cBhvr>
                      <p:tavLst>
                        <p:tav tm="0">
                          <p:val>
                            <p:strVal val="1+#ppt_h/2"/>
                          </p:val>
                        </p:tav>
                        <p:tav tm="100000">
                          <p:val>
                            <p:strVal val="#ppt_y"/>
                          </p:val>
                        </p:tav>
                      </p:tavLst>
                    </p:anim>
                  </p:childTnLst>
                </p:cTn>
              </p:par>
            </p:tnLst>
          </p:tmpl>
        </p:tmplLst>
      </p:bldP>
      <p:bldP spid="41" grpId="0" animBg="1">
        <p:tmplLst>
          <p:tmpl>
            <p:tnLst>
              <p:par>
                <p:cTn presetID="2" presetClass="entr" presetSubtype="4"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1000" fill="hold"/>
                        <p:tgtEl>
                          <p:spTgt spid="41"/>
                        </p:tgtEl>
                        <p:attrNameLst>
                          <p:attrName>ppt_x</p:attrName>
                        </p:attrNameLst>
                      </p:cBhvr>
                      <p:tavLst>
                        <p:tav tm="0">
                          <p:val>
                            <p:strVal val="#ppt_x"/>
                          </p:val>
                        </p:tav>
                        <p:tav tm="100000">
                          <p:val>
                            <p:strVal val="#ppt_x"/>
                          </p:val>
                        </p:tav>
                      </p:tavLst>
                    </p:anim>
                    <p:anim calcmode="lin" valueType="num">
                      <p:cBhvr additive="base">
                        <p:cTn dur="1000" fill="hold"/>
                        <p:tgtEl>
                          <p:spTgt spid="41"/>
                        </p:tgtEl>
                        <p:attrNameLst>
                          <p:attrName>ppt_y</p:attrName>
                        </p:attrNameLst>
                      </p:cBhvr>
                      <p:tavLst>
                        <p:tav tm="0">
                          <p:val>
                            <p:strVal val="1+#ppt_h/2"/>
                          </p:val>
                        </p:tav>
                        <p:tav tm="100000">
                          <p:val>
                            <p:strVal val="#ppt_y"/>
                          </p:val>
                        </p:tav>
                      </p:tavLst>
                    </p:anim>
                  </p:childTnLst>
                </p:cTn>
              </p:par>
            </p:tnLst>
          </p:tmpl>
        </p:tmplLst>
      </p:bldP>
      <p:bldP spid="42" grpId="0" animBg="1">
        <p:tmplLst>
          <p:tmpl>
            <p:tnLst>
              <p:par>
                <p:cTn presetID="2" presetClass="entr" presetSubtype="4" fill="hold" nodeType="withEffect">
                  <p:stCondLst>
                    <p:cond delay="0"/>
                  </p:stCondLst>
                  <p:childTnLst>
                    <p:set>
                      <p:cBhvr>
                        <p:cTn dur="1" fill="hold">
                          <p:stCondLst>
                            <p:cond delay="0"/>
                          </p:stCondLst>
                        </p:cTn>
                        <p:tgtEl>
                          <p:spTgt spid="42"/>
                        </p:tgtEl>
                        <p:attrNameLst>
                          <p:attrName>style.visibility</p:attrName>
                        </p:attrNameLst>
                      </p:cBhvr>
                      <p:to>
                        <p:strVal val="visible"/>
                      </p:to>
                    </p:set>
                    <p:anim calcmode="lin" valueType="num">
                      <p:cBhvr additive="base">
                        <p:cTn dur="1000" fill="hold"/>
                        <p:tgtEl>
                          <p:spTgt spid="42"/>
                        </p:tgtEl>
                        <p:attrNameLst>
                          <p:attrName>ppt_x</p:attrName>
                        </p:attrNameLst>
                      </p:cBhvr>
                      <p:tavLst>
                        <p:tav tm="0">
                          <p:val>
                            <p:strVal val="#ppt_x"/>
                          </p:val>
                        </p:tav>
                        <p:tav tm="100000">
                          <p:val>
                            <p:strVal val="#ppt_x"/>
                          </p:val>
                        </p:tav>
                      </p:tavLst>
                    </p:anim>
                    <p:anim calcmode="lin" valueType="num">
                      <p:cBhvr additive="base">
                        <p:cTn dur="1000" fill="hold"/>
                        <p:tgtEl>
                          <p:spTgt spid="42"/>
                        </p:tgtEl>
                        <p:attrNameLst>
                          <p:attrName>ppt_y</p:attrName>
                        </p:attrNameLst>
                      </p:cBhvr>
                      <p:tavLst>
                        <p:tav tm="0">
                          <p:val>
                            <p:strVal val="1+#ppt_h/2"/>
                          </p:val>
                        </p:tav>
                        <p:tav tm="100000">
                          <p:val>
                            <p:strVal val="#ppt_y"/>
                          </p:val>
                        </p:tav>
                      </p:tavLst>
                    </p:anim>
                  </p:childTnLst>
                </p:cTn>
              </p:par>
            </p:tnLst>
          </p:tmpl>
        </p:tmplLst>
      </p:bldP>
      <p:bldP spid="43" grpId="0" uiExpand="1" animBg="1">
        <p:tmplLst>
          <p:tmpl>
            <p:tnLst>
              <p:par>
                <p:cTn presetID="2" presetClass="entr" presetSubtype="4" fill="hold" nodeType="withEffect">
                  <p:stCondLst>
                    <p:cond delay="0"/>
                  </p:stCondLst>
                  <p:childTnLst>
                    <p:set>
                      <p:cBhvr>
                        <p:cTn dur="1" fill="hold">
                          <p:stCondLst>
                            <p:cond delay="0"/>
                          </p:stCondLst>
                        </p:cTn>
                        <p:tgtEl>
                          <p:spTgt spid="43"/>
                        </p:tgtEl>
                        <p:attrNameLst>
                          <p:attrName>style.visibility</p:attrName>
                        </p:attrNameLst>
                      </p:cBhvr>
                      <p:to>
                        <p:strVal val="visible"/>
                      </p:to>
                    </p:set>
                    <p:anim calcmode="lin" valueType="num">
                      <p:cBhvr additive="base">
                        <p:cTn dur="1000" fill="hold"/>
                        <p:tgtEl>
                          <p:spTgt spid="43"/>
                        </p:tgtEl>
                        <p:attrNameLst>
                          <p:attrName>ppt_x</p:attrName>
                        </p:attrNameLst>
                      </p:cBhvr>
                      <p:tavLst>
                        <p:tav tm="0">
                          <p:val>
                            <p:strVal val="#ppt_x"/>
                          </p:val>
                        </p:tav>
                        <p:tav tm="100000">
                          <p:val>
                            <p:strVal val="#ppt_x"/>
                          </p:val>
                        </p:tav>
                      </p:tavLst>
                    </p:anim>
                    <p:anim calcmode="lin" valueType="num">
                      <p:cBhvr additive="base">
                        <p:cTn dur="1000" fill="hold"/>
                        <p:tgtEl>
                          <p:spTgt spid="43"/>
                        </p:tgtEl>
                        <p:attrNameLst>
                          <p:attrName>ppt_y</p:attrName>
                        </p:attrNameLst>
                      </p:cBhvr>
                      <p:tavLst>
                        <p:tav tm="0">
                          <p:val>
                            <p:strVal val="1+#ppt_h/2"/>
                          </p:val>
                        </p:tav>
                        <p:tav tm="100000">
                          <p:val>
                            <p:strVal val="#ppt_y"/>
                          </p:val>
                        </p:tav>
                      </p:tavLst>
                    </p:anim>
                  </p:childTnLst>
                </p:cTn>
              </p:par>
            </p:tnLst>
          </p:tmpl>
        </p:tmplLst>
      </p:bldP>
      <p:bldP spid="44" grpId="0">
        <p:tmplLst>
          <p:tmpl>
            <p:tnLst>
              <p:par>
                <p:cTn presetID="2" presetClass="entr" presetSubtype="1" fill="hold" nodeType="withEffect">
                  <p:stCondLst>
                    <p:cond delay="0"/>
                  </p:stCondLst>
                  <p:childTnLst>
                    <p:set>
                      <p:cBhvr>
                        <p:cTn dur="1" fill="hold">
                          <p:stCondLst>
                            <p:cond delay="0"/>
                          </p:stCondLst>
                        </p:cTn>
                        <p:tgtEl>
                          <p:spTgt spid="44"/>
                        </p:tgtEl>
                        <p:attrNameLst>
                          <p:attrName>style.visibility</p:attrName>
                        </p:attrNameLst>
                      </p:cBhvr>
                      <p:to>
                        <p:strVal val="visible"/>
                      </p:to>
                    </p:set>
                    <p:anim calcmode="lin" valueType="num">
                      <p:cBhvr additive="base">
                        <p:cTn dur="1000" fill="hold"/>
                        <p:tgtEl>
                          <p:spTgt spid="44"/>
                        </p:tgtEl>
                        <p:attrNameLst>
                          <p:attrName>ppt_x</p:attrName>
                        </p:attrNameLst>
                      </p:cBhvr>
                      <p:tavLst>
                        <p:tav tm="0">
                          <p:val>
                            <p:strVal val="#ppt_x"/>
                          </p:val>
                        </p:tav>
                        <p:tav tm="100000">
                          <p:val>
                            <p:strVal val="#ppt_x"/>
                          </p:val>
                        </p:tav>
                      </p:tavLst>
                    </p:anim>
                    <p:anim calcmode="lin" valueType="num">
                      <p:cBhvr additive="base">
                        <p:cTn dur="1000" fill="hold"/>
                        <p:tgtEl>
                          <p:spTgt spid="44"/>
                        </p:tgtEl>
                        <p:attrNameLst>
                          <p:attrName>ppt_y</p:attrName>
                        </p:attrNameLst>
                      </p:cBhvr>
                      <p:tavLst>
                        <p:tav tm="0">
                          <p:val>
                            <p:strVal val="0-#ppt_h/2"/>
                          </p:val>
                        </p:tav>
                        <p:tav tm="100000">
                          <p:val>
                            <p:strVal val="#ppt_y"/>
                          </p:val>
                        </p:tav>
                      </p:tavLst>
                    </p:anim>
                  </p:childTnLst>
                </p:cTn>
              </p:par>
            </p:tnLst>
          </p:tmpl>
        </p:tmplLst>
      </p:bldP>
      <p:bldP spid="45" grpId="0">
        <p:tmplLst>
          <p:tmpl>
            <p:tnLst>
              <p:par>
                <p:cTn presetID="2" presetClass="entr" presetSubtype="1" fill="hold" nodeType="withEffect">
                  <p:stCondLst>
                    <p:cond delay="0"/>
                  </p:stCondLst>
                  <p:childTnLst>
                    <p:set>
                      <p:cBhvr>
                        <p:cTn dur="1" fill="hold">
                          <p:stCondLst>
                            <p:cond delay="0"/>
                          </p:stCondLst>
                        </p:cTn>
                        <p:tgtEl>
                          <p:spTgt spid="45"/>
                        </p:tgtEl>
                        <p:attrNameLst>
                          <p:attrName>style.visibility</p:attrName>
                        </p:attrNameLst>
                      </p:cBhvr>
                      <p:to>
                        <p:strVal val="visible"/>
                      </p:to>
                    </p:set>
                    <p:anim calcmode="lin" valueType="num">
                      <p:cBhvr additive="base">
                        <p:cTn dur="1000" fill="hold"/>
                        <p:tgtEl>
                          <p:spTgt spid="45"/>
                        </p:tgtEl>
                        <p:attrNameLst>
                          <p:attrName>ppt_x</p:attrName>
                        </p:attrNameLst>
                      </p:cBhvr>
                      <p:tavLst>
                        <p:tav tm="0">
                          <p:val>
                            <p:strVal val="#ppt_x"/>
                          </p:val>
                        </p:tav>
                        <p:tav tm="100000">
                          <p:val>
                            <p:strVal val="#ppt_x"/>
                          </p:val>
                        </p:tav>
                      </p:tavLst>
                    </p:anim>
                    <p:anim calcmode="lin" valueType="num">
                      <p:cBhvr additive="base">
                        <p:cTn dur="1000" fill="hold"/>
                        <p:tgtEl>
                          <p:spTgt spid="45"/>
                        </p:tgtEl>
                        <p:attrNameLst>
                          <p:attrName>ppt_y</p:attrName>
                        </p:attrNameLst>
                      </p:cBhvr>
                      <p:tavLst>
                        <p:tav tm="0">
                          <p:val>
                            <p:strVal val="0-#ppt_h/2"/>
                          </p:val>
                        </p:tav>
                        <p:tav tm="100000">
                          <p:val>
                            <p:strVal val="#ppt_y"/>
                          </p:val>
                        </p:tav>
                      </p:tavLst>
                    </p:anim>
                  </p:childTnLst>
                </p:cTn>
              </p:par>
            </p:tnLst>
          </p:tmpl>
        </p:tmplLst>
      </p:bldP>
      <p:bldP spid="46" grpId="0">
        <p:tmplLst>
          <p:tmpl>
            <p:tnLst>
              <p:par>
                <p:cTn presetID="2" presetClass="entr" presetSubtype="1" fill="hold" nodeType="withEffect">
                  <p:stCondLst>
                    <p:cond delay="0"/>
                  </p:stCondLst>
                  <p:childTnLst>
                    <p:set>
                      <p:cBhvr>
                        <p:cTn dur="1" fill="hold">
                          <p:stCondLst>
                            <p:cond delay="0"/>
                          </p:stCondLst>
                        </p:cTn>
                        <p:tgtEl>
                          <p:spTgt spid="46"/>
                        </p:tgtEl>
                        <p:attrNameLst>
                          <p:attrName>style.visibility</p:attrName>
                        </p:attrNameLst>
                      </p:cBhvr>
                      <p:to>
                        <p:strVal val="visible"/>
                      </p:to>
                    </p:set>
                    <p:anim calcmode="lin" valueType="num">
                      <p:cBhvr additive="base">
                        <p:cTn dur="1000" fill="hold"/>
                        <p:tgtEl>
                          <p:spTgt spid="46"/>
                        </p:tgtEl>
                        <p:attrNameLst>
                          <p:attrName>ppt_x</p:attrName>
                        </p:attrNameLst>
                      </p:cBhvr>
                      <p:tavLst>
                        <p:tav tm="0">
                          <p:val>
                            <p:strVal val="#ppt_x"/>
                          </p:val>
                        </p:tav>
                        <p:tav tm="100000">
                          <p:val>
                            <p:strVal val="#ppt_x"/>
                          </p:val>
                        </p:tav>
                      </p:tavLst>
                    </p:anim>
                    <p:anim calcmode="lin" valueType="num">
                      <p:cBhvr additive="base">
                        <p:cTn dur="1000" fill="hold"/>
                        <p:tgtEl>
                          <p:spTgt spid="46"/>
                        </p:tgtEl>
                        <p:attrNameLst>
                          <p:attrName>ppt_y</p:attrName>
                        </p:attrNameLst>
                      </p:cBhvr>
                      <p:tavLst>
                        <p:tav tm="0">
                          <p:val>
                            <p:strVal val="0-#ppt_h/2"/>
                          </p:val>
                        </p:tav>
                        <p:tav tm="100000">
                          <p:val>
                            <p:strVal val="#ppt_y"/>
                          </p:val>
                        </p:tav>
                      </p:tavLst>
                    </p:anim>
                  </p:childTnLst>
                </p:cTn>
              </p:par>
            </p:tnLst>
          </p:tmpl>
        </p:tmplLst>
      </p:bldP>
      <p:bldP spid="47" grpId="0">
        <p:tmplLst>
          <p:tmpl>
            <p:tnLst>
              <p:par>
                <p:cTn presetID="2" presetClass="entr" presetSubtype="1" fill="hold" nodeType="withEffect">
                  <p:stCondLst>
                    <p:cond delay="0"/>
                  </p:stCondLst>
                  <p:childTnLst>
                    <p:set>
                      <p:cBhvr>
                        <p:cTn dur="1" fill="hold">
                          <p:stCondLst>
                            <p:cond delay="0"/>
                          </p:stCondLst>
                        </p:cTn>
                        <p:tgtEl>
                          <p:spTgt spid="47"/>
                        </p:tgtEl>
                        <p:attrNameLst>
                          <p:attrName>style.visibility</p:attrName>
                        </p:attrNameLst>
                      </p:cBhvr>
                      <p:to>
                        <p:strVal val="visible"/>
                      </p:to>
                    </p:set>
                    <p:anim calcmode="lin" valueType="num">
                      <p:cBhvr additive="base">
                        <p:cTn dur="1000" fill="hold"/>
                        <p:tgtEl>
                          <p:spTgt spid="47"/>
                        </p:tgtEl>
                        <p:attrNameLst>
                          <p:attrName>ppt_x</p:attrName>
                        </p:attrNameLst>
                      </p:cBhvr>
                      <p:tavLst>
                        <p:tav tm="0">
                          <p:val>
                            <p:strVal val="#ppt_x"/>
                          </p:val>
                        </p:tav>
                        <p:tav tm="100000">
                          <p:val>
                            <p:strVal val="#ppt_x"/>
                          </p:val>
                        </p:tav>
                      </p:tavLst>
                    </p:anim>
                    <p:anim calcmode="lin" valueType="num">
                      <p:cBhvr additive="base">
                        <p:cTn dur="1000" fill="hold"/>
                        <p:tgtEl>
                          <p:spTgt spid="47"/>
                        </p:tgtEl>
                        <p:attrNameLst>
                          <p:attrName>ppt_y</p:attrName>
                        </p:attrNameLst>
                      </p:cBhvr>
                      <p:tavLst>
                        <p:tav tm="0">
                          <p:val>
                            <p:strVal val="0-#ppt_h/2"/>
                          </p:val>
                        </p:tav>
                        <p:tav tm="100000">
                          <p:val>
                            <p:strVal val="#ppt_y"/>
                          </p:val>
                        </p:tav>
                      </p:tavLst>
                    </p:anim>
                  </p:childTnLst>
                </p:cTn>
              </p:par>
            </p:tnLst>
          </p:tmpl>
        </p:tmplLst>
      </p:bldP>
      <p:bldP spid="48" grpId="0" animBg="1">
        <p:tmplLst>
          <p:tmpl>
            <p:tnLst>
              <p:par>
                <p:cTn presetID="2" presetClass="entr" presetSubtype="1" fill="hold" nodeType="withEffect">
                  <p:stCondLst>
                    <p:cond delay="0"/>
                  </p:stCondLst>
                  <p:childTnLst>
                    <p:set>
                      <p:cBhvr>
                        <p:cTn dur="1" fill="hold">
                          <p:stCondLst>
                            <p:cond delay="0"/>
                          </p:stCondLst>
                        </p:cTn>
                        <p:tgtEl>
                          <p:spTgt spid="48"/>
                        </p:tgtEl>
                        <p:attrNameLst>
                          <p:attrName>style.visibility</p:attrName>
                        </p:attrNameLst>
                      </p:cBhvr>
                      <p:to>
                        <p:strVal val="visible"/>
                      </p:to>
                    </p:set>
                    <p:anim calcmode="lin" valueType="num">
                      <p:cBhvr additive="base">
                        <p:cTn dur="1000" fill="hold"/>
                        <p:tgtEl>
                          <p:spTgt spid="48"/>
                        </p:tgtEl>
                        <p:attrNameLst>
                          <p:attrName>ppt_x</p:attrName>
                        </p:attrNameLst>
                      </p:cBhvr>
                      <p:tavLst>
                        <p:tav tm="0">
                          <p:val>
                            <p:strVal val="#ppt_x"/>
                          </p:val>
                        </p:tav>
                        <p:tav tm="100000">
                          <p:val>
                            <p:strVal val="#ppt_x"/>
                          </p:val>
                        </p:tav>
                      </p:tavLst>
                    </p:anim>
                    <p:anim calcmode="lin" valueType="num">
                      <p:cBhvr additive="base">
                        <p:cTn dur="1000" fill="hold"/>
                        <p:tgtEl>
                          <p:spTgt spid="48"/>
                        </p:tgtEl>
                        <p:attrNameLst>
                          <p:attrName>ppt_y</p:attrName>
                        </p:attrNameLst>
                      </p:cBhvr>
                      <p:tavLst>
                        <p:tav tm="0">
                          <p:val>
                            <p:strVal val="0-#ppt_h/2"/>
                          </p:val>
                        </p:tav>
                        <p:tav tm="100000">
                          <p:val>
                            <p:strVal val="#ppt_y"/>
                          </p:val>
                        </p:tav>
                      </p:tavLst>
                    </p:anim>
                  </p:childTnLst>
                </p:cTn>
              </p:par>
            </p:tnLst>
          </p:tmpl>
        </p:tmplLst>
      </p:bldP>
      <p:bldP spid="49" grpId="0" animBg="1">
        <p:tmplLst>
          <p:tmpl>
            <p:tnLst>
              <p:par>
                <p:cTn presetID="2" presetClass="entr" presetSubtype="1" fill="hold" nodeType="withEffect">
                  <p:stCondLst>
                    <p:cond delay="0"/>
                  </p:stCondLst>
                  <p:childTnLst>
                    <p:set>
                      <p:cBhvr>
                        <p:cTn dur="1" fill="hold">
                          <p:stCondLst>
                            <p:cond delay="0"/>
                          </p:stCondLst>
                        </p:cTn>
                        <p:tgtEl>
                          <p:spTgt spid="49"/>
                        </p:tgtEl>
                        <p:attrNameLst>
                          <p:attrName>style.visibility</p:attrName>
                        </p:attrNameLst>
                      </p:cBhvr>
                      <p:to>
                        <p:strVal val="visible"/>
                      </p:to>
                    </p:set>
                    <p:anim calcmode="lin" valueType="num">
                      <p:cBhvr additive="base">
                        <p:cTn dur="1000" fill="hold"/>
                        <p:tgtEl>
                          <p:spTgt spid="49"/>
                        </p:tgtEl>
                        <p:attrNameLst>
                          <p:attrName>ppt_x</p:attrName>
                        </p:attrNameLst>
                      </p:cBhvr>
                      <p:tavLst>
                        <p:tav tm="0">
                          <p:val>
                            <p:strVal val="#ppt_x"/>
                          </p:val>
                        </p:tav>
                        <p:tav tm="100000">
                          <p:val>
                            <p:strVal val="#ppt_x"/>
                          </p:val>
                        </p:tav>
                      </p:tavLst>
                    </p:anim>
                    <p:anim calcmode="lin" valueType="num">
                      <p:cBhvr additive="base">
                        <p:cTn dur="1000" fill="hold"/>
                        <p:tgtEl>
                          <p:spTgt spid="49"/>
                        </p:tgtEl>
                        <p:attrNameLst>
                          <p:attrName>ppt_y</p:attrName>
                        </p:attrNameLst>
                      </p:cBhvr>
                      <p:tavLst>
                        <p:tav tm="0">
                          <p:val>
                            <p:strVal val="0-#ppt_h/2"/>
                          </p:val>
                        </p:tav>
                        <p:tav tm="100000">
                          <p:val>
                            <p:strVal val="#ppt_y"/>
                          </p:val>
                        </p:tav>
                      </p:tavLst>
                    </p:anim>
                  </p:childTnLst>
                </p:cTn>
              </p:par>
            </p:tnLst>
          </p:tmpl>
        </p:tmplLst>
      </p:bldP>
      <p:bldP spid="50" grpId="0" animBg="1">
        <p:tmplLst>
          <p:tmpl>
            <p:tnLst>
              <p:par>
                <p:cTn presetID="2" presetClass="entr" presetSubtype="1" fill="hold" nodeType="withEffect">
                  <p:stCondLst>
                    <p:cond delay="0"/>
                  </p:stCondLst>
                  <p:childTnLst>
                    <p:set>
                      <p:cBhvr>
                        <p:cTn dur="1" fill="hold">
                          <p:stCondLst>
                            <p:cond delay="0"/>
                          </p:stCondLst>
                        </p:cTn>
                        <p:tgtEl>
                          <p:spTgt spid="50"/>
                        </p:tgtEl>
                        <p:attrNameLst>
                          <p:attrName>style.visibility</p:attrName>
                        </p:attrNameLst>
                      </p:cBhvr>
                      <p:to>
                        <p:strVal val="visible"/>
                      </p:to>
                    </p:set>
                    <p:anim calcmode="lin" valueType="num">
                      <p:cBhvr additive="base">
                        <p:cTn dur="1000" fill="hold"/>
                        <p:tgtEl>
                          <p:spTgt spid="50"/>
                        </p:tgtEl>
                        <p:attrNameLst>
                          <p:attrName>ppt_x</p:attrName>
                        </p:attrNameLst>
                      </p:cBhvr>
                      <p:tavLst>
                        <p:tav tm="0">
                          <p:val>
                            <p:strVal val="#ppt_x"/>
                          </p:val>
                        </p:tav>
                        <p:tav tm="100000">
                          <p:val>
                            <p:strVal val="#ppt_x"/>
                          </p:val>
                        </p:tav>
                      </p:tavLst>
                    </p:anim>
                    <p:anim calcmode="lin" valueType="num">
                      <p:cBhvr additive="base">
                        <p:cTn dur="1000" fill="hold"/>
                        <p:tgtEl>
                          <p:spTgt spid="50"/>
                        </p:tgtEl>
                        <p:attrNameLst>
                          <p:attrName>ppt_y</p:attrName>
                        </p:attrNameLst>
                      </p:cBhvr>
                      <p:tavLst>
                        <p:tav tm="0">
                          <p:val>
                            <p:strVal val="0-#ppt_h/2"/>
                          </p:val>
                        </p:tav>
                        <p:tav tm="100000">
                          <p:val>
                            <p:strVal val="#ppt_y"/>
                          </p:val>
                        </p:tav>
                      </p:tavLst>
                    </p:anim>
                  </p:childTnLst>
                </p:cTn>
              </p:par>
            </p:tnLst>
          </p:tmpl>
        </p:tmplLst>
      </p:bldP>
      <p:bldP spid="51" grpId="0" animBg="1">
        <p:tmplLst>
          <p:tmpl>
            <p:tnLst>
              <p:par>
                <p:cTn presetID="2" presetClass="entr" presetSubtype="1" fill="hold" nodeType="withEffect">
                  <p:stCondLst>
                    <p:cond delay="0"/>
                  </p:stCondLst>
                  <p:childTnLst>
                    <p:set>
                      <p:cBhvr>
                        <p:cTn dur="1" fill="hold">
                          <p:stCondLst>
                            <p:cond delay="0"/>
                          </p:stCondLst>
                        </p:cTn>
                        <p:tgtEl>
                          <p:spTgt spid="51"/>
                        </p:tgtEl>
                        <p:attrNameLst>
                          <p:attrName>style.visibility</p:attrName>
                        </p:attrNameLst>
                      </p:cBhvr>
                      <p:to>
                        <p:strVal val="visible"/>
                      </p:to>
                    </p:set>
                    <p:anim calcmode="lin" valueType="num">
                      <p:cBhvr additive="base">
                        <p:cTn dur="1000" fill="hold"/>
                        <p:tgtEl>
                          <p:spTgt spid="51"/>
                        </p:tgtEl>
                        <p:attrNameLst>
                          <p:attrName>ppt_x</p:attrName>
                        </p:attrNameLst>
                      </p:cBhvr>
                      <p:tavLst>
                        <p:tav tm="0">
                          <p:val>
                            <p:strVal val="#ppt_x"/>
                          </p:val>
                        </p:tav>
                        <p:tav tm="100000">
                          <p:val>
                            <p:strVal val="#ppt_x"/>
                          </p:val>
                        </p:tav>
                      </p:tavLst>
                    </p:anim>
                    <p:anim calcmode="lin" valueType="num">
                      <p:cBhvr additive="base">
                        <p:cTn dur="1000" fill="hold"/>
                        <p:tgtEl>
                          <p:spTgt spid="51"/>
                        </p:tgtEl>
                        <p:attrNameLst>
                          <p:attrName>ppt_y</p:attrName>
                        </p:attrNameLst>
                      </p:cBhvr>
                      <p:tavLst>
                        <p:tav tm="0">
                          <p:val>
                            <p:strVal val="0-#ppt_h/2"/>
                          </p:val>
                        </p:tav>
                        <p:tav tm="100000">
                          <p:val>
                            <p:strVal val="#ppt_y"/>
                          </p:val>
                        </p:tav>
                      </p:tavLst>
                    </p:anim>
                  </p:childTnLst>
                </p:cTn>
              </p:par>
            </p:tnLst>
          </p:tmpl>
        </p:tmplLst>
      </p:bldP>
    </p:bldLst>
  </p:timing>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644A2C-47D5-4CEB-B603-E06590949538}"/>
              </a:ext>
            </a:extLst>
          </p:cNvPr>
          <p:cNvSpPr>
            <a:spLocks noGrp="1"/>
          </p:cNvSpPr>
          <p:nvPr>
            <p:ph type="dt" sz="half" idx="10"/>
          </p:nvPr>
        </p:nvSpPr>
        <p:spPr/>
        <p:txBody>
          <a:bodyPr/>
          <a:lstStyle/>
          <a:p>
            <a:fld id="{A2D4414E-5498-4AA2-86B6-4CDB49CD51AD}" type="datetime4">
              <a:rPr lang="en-US" smtClean="0"/>
              <a:t>February 16, 2022</a:t>
            </a:fld>
            <a:endParaRPr lang="en-US"/>
          </a:p>
        </p:txBody>
      </p:sp>
      <p:sp>
        <p:nvSpPr>
          <p:cNvPr id="3" name="Footer Placeholder 2">
            <a:extLst>
              <a:ext uri="{FF2B5EF4-FFF2-40B4-BE49-F238E27FC236}">
                <a16:creationId xmlns:a16="http://schemas.microsoft.com/office/drawing/2014/main" id="{F38093C1-404A-4C3A-AAE9-1FFF2A4B09E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99D41A1-CB6E-4CB9-A97E-E58099F5F4AF}"/>
              </a:ext>
            </a:extLst>
          </p:cNvPr>
          <p:cNvSpPr>
            <a:spLocks noGrp="1"/>
          </p:cNvSpPr>
          <p:nvPr>
            <p:ph type="sldNum" sz="quarter" idx="12"/>
          </p:nvPr>
        </p:nvSpPr>
        <p:spPr/>
        <p:txBody>
          <a:bodyPr/>
          <a:lstStyle/>
          <a:p>
            <a:fld id="{CEB24EE4-8D94-430E-BB06-89523344A278}" type="slidenum">
              <a:rPr lang="en-US" smtClean="0"/>
              <a:t>‹#›</a:t>
            </a:fld>
            <a:endParaRPr lang="en-US"/>
          </a:p>
        </p:txBody>
      </p:sp>
    </p:spTree>
    <p:extLst>
      <p:ext uri="{BB962C8B-B14F-4D97-AF65-F5344CB8AC3E}">
        <p14:creationId xmlns:p14="http://schemas.microsoft.com/office/powerpoint/2010/main" val="1786431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 2">
    <p:bg>
      <p:bgPr>
        <a:gradFill flip="none" rotWithShape="1">
          <a:gsLst>
            <a:gs pos="50000">
              <a:srgbClr val="4C8DCA">
                <a:lumMod val="90000"/>
                <a:lumOff val="10000"/>
              </a:srgbClr>
            </a:gs>
            <a:gs pos="0">
              <a:schemeClr val="tx2">
                <a:lumMod val="100000"/>
              </a:schemeClr>
            </a:gs>
            <a:gs pos="100000">
              <a:schemeClr val="tx2">
                <a:lumMod val="100000"/>
              </a:schemeClr>
            </a:gs>
          </a:gsLst>
          <a:lin ang="5400000" scaled="1"/>
          <a:tileRect/>
        </a:gra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644A2C-47D5-4CEB-B603-E06590949538}"/>
              </a:ext>
            </a:extLst>
          </p:cNvPr>
          <p:cNvSpPr>
            <a:spLocks noGrp="1"/>
          </p:cNvSpPr>
          <p:nvPr>
            <p:ph type="dt" sz="half" idx="10"/>
          </p:nvPr>
        </p:nvSpPr>
        <p:spPr/>
        <p:txBody>
          <a:bodyPr/>
          <a:lstStyle/>
          <a:p>
            <a:fld id="{AA8CC129-B939-4667-B4BF-A8221BE07F53}" type="datetime4">
              <a:rPr lang="en-US" smtClean="0"/>
              <a:t>February 16, 2022</a:t>
            </a:fld>
            <a:endParaRPr lang="en-US"/>
          </a:p>
        </p:txBody>
      </p:sp>
      <p:sp>
        <p:nvSpPr>
          <p:cNvPr id="3" name="Footer Placeholder 2">
            <a:extLst>
              <a:ext uri="{FF2B5EF4-FFF2-40B4-BE49-F238E27FC236}">
                <a16:creationId xmlns:a16="http://schemas.microsoft.com/office/drawing/2014/main" id="{F38093C1-404A-4C3A-AAE9-1FFF2A4B09E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9D41A1-CB6E-4CB9-A97E-E58099F5F4AF}"/>
              </a:ext>
            </a:extLst>
          </p:cNvPr>
          <p:cNvSpPr>
            <a:spLocks noGrp="1"/>
          </p:cNvSpPr>
          <p:nvPr>
            <p:ph type="sldNum" sz="quarter" idx="12"/>
          </p:nvPr>
        </p:nvSpPr>
        <p:spPr/>
        <p:txBody>
          <a:bodyPr/>
          <a:lstStyle/>
          <a:p>
            <a:fld id="{CEB24EE4-8D94-430E-BB06-89523344A278}" type="slidenum">
              <a:rPr lang="en-US" smtClean="0"/>
              <a:t>‹#›</a:t>
            </a:fld>
            <a:endParaRPr lang="en-US"/>
          </a:p>
        </p:txBody>
      </p:sp>
    </p:spTree>
    <p:extLst>
      <p:ext uri="{BB962C8B-B14F-4D97-AF65-F5344CB8AC3E}">
        <p14:creationId xmlns:p14="http://schemas.microsoft.com/office/powerpoint/2010/main" val="194889915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nk - 2">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1444D747-D9CF-4311-9155-C3D5195DABB7}"/>
              </a:ext>
            </a:extLst>
          </p:cNvPr>
          <p:cNvCxnSpPr>
            <a:cxnSpLocks/>
          </p:cNvCxnSpPr>
          <p:nvPr userDrawn="1"/>
        </p:nvCxnSpPr>
        <p:spPr>
          <a:xfrm>
            <a:off x="1676400" y="6172200"/>
            <a:ext cx="10058400" cy="0"/>
          </a:xfrm>
          <a:prstGeom prst="line">
            <a:avLst/>
          </a:prstGeom>
          <a:ln w="76200">
            <a:solidFill>
              <a:schemeClr val="bg1"/>
            </a:solidFill>
          </a:ln>
          <a:effectLst/>
        </p:spPr>
        <p:style>
          <a:lnRef idx="1">
            <a:schemeClr val="accent1"/>
          </a:lnRef>
          <a:fillRef idx="0">
            <a:schemeClr val="accent1"/>
          </a:fillRef>
          <a:effectRef idx="0">
            <a:schemeClr val="accent1"/>
          </a:effectRef>
          <a:fontRef idx="minor">
            <a:schemeClr val="tx1"/>
          </a:fontRef>
        </p:style>
      </p:cxnSp>
      <p:sp>
        <p:nvSpPr>
          <p:cNvPr id="10" name="Date Placeholder 9">
            <a:extLst>
              <a:ext uri="{FF2B5EF4-FFF2-40B4-BE49-F238E27FC236}">
                <a16:creationId xmlns:a16="http://schemas.microsoft.com/office/drawing/2014/main" id="{31A80277-5D39-4FFC-8202-23C387EFF247}"/>
              </a:ext>
            </a:extLst>
          </p:cNvPr>
          <p:cNvSpPr>
            <a:spLocks noGrp="1"/>
          </p:cNvSpPr>
          <p:nvPr>
            <p:ph type="dt" sz="half" idx="10"/>
          </p:nvPr>
        </p:nvSpPr>
        <p:spPr/>
        <p:txBody>
          <a:bodyPr/>
          <a:lstStyle/>
          <a:p>
            <a:fld id="{90B8611F-0B57-4643-9B1C-D05E2E8096A2}" type="datetime4">
              <a:rPr lang="en-US" smtClean="0"/>
              <a:t>February 16, 2022</a:t>
            </a:fld>
            <a:endParaRPr lang="en-US" dirty="0"/>
          </a:p>
        </p:txBody>
      </p:sp>
      <p:sp>
        <p:nvSpPr>
          <p:cNvPr id="11" name="Footer Placeholder 10">
            <a:extLst>
              <a:ext uri="{FF2B5EF4-FFF2-40B4-BE49-F238E27FC236}">
                <a16:creationId xmlns:a16="http://schemas.microsoft.com/office/drawing/2014/main" id="{8AF70B10-ADFC-4005-AA8E-0A57113386EF}"/>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F72C6444-AD2A-4A43-9A16-99C400F3B09A}"/>
              </a:ext>
            </a:extLst>
          </p:cNvPr>
          <p:cNvSpPr>
            <a:spLocks noGrp="1"/>
          </p:cNvSpPr>
          <p:nvPr>
            <p:ph type="sldNum" sz="quarter" idx="12"/>
          </p:nvPr>
        </p:nvSpPr>
        <p:spPr/>
        <p:txBody>
          <a:bodyPr/>
          <a:lstStyle/>
          <a:p>
            <a:r>
              <a:rPr lang="en-US"/>
              <a:t>|   </a:t>
            </a:r>
            <a:fld id="{88AC2771-419E-449B-81F9-598B882C97F0}" type="slidenum">
              <a:rPr lang="en-US" smtClean="0"/>
              <a:pPr/>
              <a:t>‹#›</a:t>
            </a:fld>
            <a:endParaRPr lang="en-US" dirty="0"/>
          </a:p>
        </p:txBody>
      </p:sp>
    </p:spTree>
    <p:extLst>
      <p:ext uri="{BB962C8B-B14F-4D97-AF65-F5344CB8AC3E}">
        <p14:creationId xmlns:p14="http://schemas.microsoft.com/office/powerpoint/2010/main" val="704168443"/>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Content Box -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F96EA-3BC5-42A3-BB13-B719E8C74CDC}"/>
              </a:ext>
            </a:extLst>
          </p:cNvPr>
          <p:cNvSpPr>
            <a:spLocks noGrp="1"/>
          </p:cNvSpPr>
          <p:nvPr>
            <p:ph type="title" hasCustomPrompt="1"/>
          </p:nvPr>
        </p:nvSpPr>
        <p:spPr/>
        <p:txBody>
          <a:bodyPr/>
          <a:lstStyle>
            <a:lvl1pPr>
              <a:defRPr/>
            </a:lvl1pPr>
          </a:lstStyle>
          <a:p>
            <a:r>
              <a:rPr lang="en-US" dirty="0"/>
              <a:t>Click to edit header style</a:t>
            </a:r>
          </a:p>
        </p:txBody>
      </p:sp>
      <p:sp>
        <p:nvSpPr>
          <p:cNvPr id="3" name="Content Placeholder 2">
            <a:extLst>
              <a:ext uri="{FF2B5EF4-FFF2-40B4-BE49-F238E27FC236}">
                <a16:creationId xmlns:a16="http://schemas.microsoft.com/office/drawing/2014/main" id="{8E8FC854-2A30-44FB-9890-1B94B3A85F21}"/>
              </a:ext>
            </a:extLst>
          </p:cNvPr>
          <p:cNvSpPr>
            <a:spLocks noGrp="1"/>
          </p:cNvSpPr>
          <p:nvPr>
            <p:ph idx="1" hasCustomPrompt="1"/>
          </p:nvPr>
        </p:nvSpPr>
        <p:spPr/>
        <p:txBody>
          <a:bodyPr/>
          <a:lstStyle>
            <a:lvl1pPr>
              <a:defRPr/>
            </a:lvl1pPr>
          </a:lstStyle>
          <a:p>
            <a:pPr lvl="0"/>
            <a:r>
              <a:rPr lang="en-US" dirty="0"/>
              <a:t>Click to edit slide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583F1C2-DA9E-4C8D-8015-74C72B047135}"/>
              </a:ext>
            </a:extLst>
          </p:cNvPr>
          <p:cNvSpPr>
            <a:spLocks noGrp="1"/>
          </p:cNvSpPr>
          <p:nvPr>
            <p:ph type="dt" sz="half" idx="10"/>
          </p:nvPr>
        </p:nvSpPr>
        <p:spPr/>
        <p:txBody>
          <a:bodyPr/>
          <a:lstStyle/>
          <a:p>
            <a:fld id="{98AF28D0-DB31-4EC5-8023-3F5B582B1922}" type="datetime4">
              <a:rPr lang="en-US" smtClean="0"/>
              <a:t>February 16, 2022</a:t>
            </a:fld>
            <a:endParaRPr lang="en-US"/>
          </a:p>
        </p:txBody>
      </p:sp>
      <p:sp>
        <p:nvSpPr>
          <p:cNvPr id="5" name="Footer Placeholder 4">
            <a:extLst>
              <a:ext uri="{FF2B5EF4-FFF2-40B4-BE49-F238E27FC236}">
                <a16:creationId xmlns:a16="http://schemas.microsoft.com/office/drawing/2014/main" id="{AF3D0FD8-CF4C-4605-BDD1-440AC5D26C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0AB17C-64F7-46E7-8665-A18A67E83AB1}"/>
              </a:ext>
            </a:extLst>
          </p:cNvPr>
          <p:cNvSpPr>
            <a:spLocks noGrp="1"/>
          </p:cNvSpPr>
          <p:nvPr>
            <p:ph type="sldNum" sz="quarter" idx="12"/>
          </p:nvPr>
        </p:nvSpPr>
        <p:spPr/>
        <p:txBody>
          <a:bodyPr/>
          <a:lstStyle/>
          <a:p>
            <a:fld id="{CEB24EE4-8D94-430E-BB06-89523344A278}" type="slidenum">
              <a:rPr lang="en-US" smtClean="0"/>
              <a:t>‹#›</a:t>
            </a:fld>
            <a:endParaRPr lang="en-US"/>
          </a:p>
        </p:txBody>
      </p:sp>
    </p:spTree>
    <p:extLst>
      <p:ext uri="{BB962C8B-B14F-4D97-AF65-F5344CB8AC3E}">
        <p14:creationId xmlns:p14="http://schemas.microsoft.com/office/powerpoint/2010/main" val="449172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Box - 2">
    <p:bg>
      <p:bgPr>
        <a:solidFill>
          <a:schemeClr val="bg1"/>
        </a:solidFill>
        <a:effectLst/>
      </p:bgPr>
    </p:bg>
    <p:spTree>
      <p:nvGrpSpPr>
        <p:cNvPr id="1" name=""/>
        <p:cNvGrpSpPr/>
        <p:nvPr/>
      </p:nvGrpSpPr>
      <p:grpSpPr>
        <a:xfrm>
          <a:off x="0" y="0"/>
          <a:ext cx="0" cy="0"/>
          <a:chOff x="0" y="0"/>
          <a:chExt cx="0" cy="0"/>
        </a:xfrm>
      </p:grpSpPr>
      <p:sp>
        <p:nvSpPr>
          <p:cNvPr id="8" name="Date Placeholder 7">
            <a:extLst>
              <a:ext uri="{FF2B5EF4-FFF2-40B4-BE49-F238E27FC236}">
                <a16:creationId xmlns:a16="http://schemas.microsoft.com/office/drawing/2014/main" id="{D56723CB-B54C-40E1-949F-D6662A240DA3}"/>
              </a:ext>
            </a:extLst>
          </p:cNvPr>
          <p:cNvSpPr>
            <a:spLocks noGrp="1"/>
          </p:cNvSpPr>
          <p:nvPr>
            <p:ph type="dt" sz="half" idx="10"/>
          </p:nvPr>
        </p:nvSpPr>
        <p:spPr/>
        <p:txBody>
          <a:bodyPr/>
          <a:lstStyle/>
          <a:p>
            <a:fld id="{DC68E990-DD78-42AF-A5C7-37DCAB425C21}" type="datetime4">
              <a:rPr lang="en-US" smtClean="0"/>
              <a:t>February 16, 2022</a:t>
            </a:fld>
            <a:endParaRPr lang="en-US" dirty="0"/>
          </a:p>
        </p:txBody>
      </p:sp>
      <p:sp>
        <p:nvSpPr>
          <p:cNvPr id="9" name="Footer Placeholder 8">
            <a:extLst>
              <a:ext uri="{FF2B5EF4-FFF2-40B4-BE49-F238E27FC236}">
                <a16:creationId xmlns:a16="http://schemas.microsoft.com/office/drawing/2014/main" id="{1CE6C001-0487-4912-BC2B-BC144588894B}"/>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BD40B23C-CA15-4386-A584-E790FC1154AF}"/>
              </a:ext>
            </a:extLst>
          </p:cNvPr>
          <p:cNvSpPr>
            <a:spLocks noGrp="1"/>
          </p:cNvSpPr>
          <p:nvPr>
            <p:ph type="sldNum" sz="quarter" idx="12"/>
          </p:nvPr>
        </p:nvSpPr>
        <p:spPr/>
        <p:txBody>
          <a:bodyPr/>
          <a:lstStyle/>
          <a:p>
            <a:r>
              <a:rPr lang="en-US"/>
              <a:t>|   </a:t>
            </a:r>
            <a:fld id="{88AC2771-419E-449B-81F9-598B882C97F0}" type="slidenum">
              <a:rPr lang="en-US" smtClean="0"/>
              <a:pPr/>
              <a:t>‹#›</a:t>
            </a:fld>
            <a:endParaRPr lang="en-US" dirty="0"/>
          </a:p>
        </p:txBody>
      </p:sp>
      <p:sp>
        <p:nvSpPr>
          <p:cNvPr id="6" name="Rectangle 5">
            <a:extLst>
              <a:ext uri="{FF2B5EF4-FFF2-40B4-BE49-F238E27FC236}">
                <a16:creationId xmlns:a16="http://schemas.microsoft.com/office/drawing/2014/main" id="{1AF95160-2ED6-4EBA-B9E9-CF73B0452EFC}"/>
              </a:ext>
            </a:extLst>
          </p:cNvPr>
          <p:cNvSpPr/>
          <p:nvPr userDrawn="1"/>
        </p:nvSpPr>
        <p:spPr>
          <a:xfrm>
            <a:off x="0" y="0"/>
            <a:ext cx="12192000" cy="1556083"/>
          </a:xfrm>
          <a:prstGeom prst="rect">
            <a:avLst/>
          </a:prstGeom>
          <a:solidFill>
            <a:srgbClr val="4689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89C8"/>
              </a:solidFill>
            </a:endParaRPr>
          </a:p>
        </p:txBody>
      </p:sp>
      <p:sp>
        <p:nvSpPr>
          <p:cNvPr id="5" name="Content Placeholder 2">
            <a:extLst>
              <a:ext uri="{FF2B5EF4-FFF2-40B4-BE49-F238E27FC236}">
                <a16:creationId xmlns:a16="http://schemas.microsoft.com/office/drawing/2014/main" id="{AFAFE9A7-7E9A-401E-B5CA-F4D9C780A68C}"/>
              </a:ext>
            </a:extLst>
          </p:cNvPr>
          <p:cNvSpPr>
            <a:spLocks noGrp="1"/>
          </p:cNvSpPr>
          <p:nvPr>
            <p:ph idx="1" hasCustomPrompt="1"/>
          </p:nvPr>
        </p:nvSpPr>
        <p:spPr>
          <a:xfrm>
            <a:off x="314325" y="1822784"/>
            <a:ext cx="11572875" cy="3806193"/>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600">
                <a:solidFill>
                  <a:schemeClr val="tx1"/>
                </a:solidFill>
              </a:defRPr>
            </a:lvl5pPr>
            <a:lvl6pPr>
              <a:defRPr sz="2000"/>
            </a:lvl6pPr>
            <a:lvl7pPr>
              <a:defRPr sz="2000"/>
            </a:lvl7pPr>
            <a:lvl8pPr>
              <a:defRPr sz="2000"/>
            </a:lvl8pPr>
            <a:lvl9pPr>
              <a:defRPr sz="2000"/>
            </a:lvl9pPr>
          </a:lstStyle>
          <a:p>
            <a:pPr lvl="0"/>
            <a:r>
              <a:rPr lang="en-US" dirty="0"/>
              <a:t>Click to edit slide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55CDEC06-F2F2-4F12-B665-84C16922DEF8}"/>
              </a:ext>
            </a:extLst>
          </p:cNvPr>
          <p:cNvSpPr>
            <a:spLocks noGrp="1"/>
          </p:cNvSpPr>
          <p:nvPr>
            <p:ph type="title" hasCustomPrompt="1"/>
          </p:nvPr>
        </p:nvSpPr>
        <p:spPr>
          <a:xfrm>
            <a:off x="304800" y="266701"/>
            <a:ext cx="11582400" cy="1176150"/>
          </a:xfrm>
          <a:solidFill>
            <a:schemeClr val="tx2"/>
          </a:solidFill>
        </p:spPr>
        <p:txBody>
          <a:bodyPr>
            <a:normAutofit/>
          </a:bodyPr>
          <a:lstStyle>
            <a:lvl1pPr>
              <a:defRPr sz="4400" b="0">
                <a:solidFill>
                  <a:schemeClr val="bg1"/>
                </a:solidFill>
              </a:defRPr>
            </a:lvl1pPr>
          </a:lstStyle>
          <a:p>
            <a:r>
              <a:rPr lang="en-US" dirty="0"/>
              <a:t>Click to edit header style</a:t>
            </a:r>
          </a:p>
        </p:txBody>
      </p:sp>
      <p:cxnSp>
        <p:nvCxnSpPr>
          <p:cNvPr id="11" name="Straight Connector 10">
            <a:extLst>
              <a:ext uri="{FF2B5EF4-FFF2-40B4-BE49-F238E27FC236}">
                <a16:creationId xmlns:a16="http://schemas.microsoft.com/office/drawing/2014/main" id="{C0849556-F41B-4A34-8386-A645590AE7F3}"/>
              </a:ext>
            </a:extLst>
          </p:cNvPr>
          <p:cNvCxnSpPr>
            <a:cxnSpLocks/>
          </p:cNvCxnSpPr>
          <p:nvPr userDrawn="1"/>
        </p:nvCxnSpPr>
        <p:spPr>
          <a:xfrm>
            <a:off x="0" y="1512933"/>
            <a:ext cx="12192000" cy="0"/>
          </a:xfrm>
          <a:prstGeom prst="line">
            <a:avLst/>
          </a:prstGeom>
          <a:ln w="76200">
            <a:solidFill>
              <a:schemeClr val="tx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00753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ontent Box - 2">
    <p:bg>
      <p:bgPr>
        <a:solidFill>
          <a:schemeClr val="bg1"/>
        </a:solidFill>
        <a:effectLst/>
      </p:bgPr>
    </p:bg>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B246D531-B444-4835-9BB0-9FDEC47985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1999" cy="1512932"/>
          </a:xfrm>
          <a:prstGeom prst="rect">
            <a:avLst/>
          </a:prstGeom>
        </p:spPr>
      </p:pic>
      <p:sp>
        <p:nvSpPr>
          <p:cNvPr id="8" name="Date Placeholder 7">
            <a:extLst>
              <a:ext uri="{FF2B5EF4-FFF2-40B4-BE49-F238E27FC236}">
                <a16:creationId xmlns:a16="http://schemas.microsoft.com/office/drawing/2014/main" id="{D56723CB-B54C-40E1-949F-D6662A240DA3}"/>
              </a:ext>
            </a:extLst>
          </p:cNvPr>
          <p:cNvSpPr>
            <a:spLocks noGrp="1"/>
          </p:cNvSpPr>
          <p:nvPr>
            <p:ph type="dt" sz="half" idx="10"/>
          </p:nvPr>
        </p:nvSpPr>
        <p:spPr/>
        <p:txBody>
          <a:bodyPr/>
          <a:lstStyle/>
          <a:p>
            <a:fld id="{DC68E990-DD78-42AF-A5C7-37DCAB425C21}" type="datetime4">
              <a:rPr lang="en-US" smtClean="0"/>
              <a:t>February 16, 2022</a:t>
            </a:fld>
            <a:endParaRPr lang="en-US" dirty="0"/>
          </a:p>
        </p:txBody>
      </p:sp>
      <p:sp>
        <p:nvSpPr>
          <p:cNvPr id="9" name="Footer Placeholder 8">
            <a:extLst>
              <a:ext uri="{FF2B5EF4-FFF2-40B4-BE49-F238E27FC236}">
                <a16:creationId xmlns:a16="http://schemas.microsoft.com/office/drawing/2014/main" id="{1CE6C001-0487-4912-BC2B-BC144588894B}"/>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BD40B23C-CA15-4386-A584-E790FC1154AF}"/>
              </a:ext>
            </a:extLst>
          </p:cNvPr>
          <p:cNvSpPr>
            <a:spLocks noGrp="1"/>
          </p:cNvSpPr>
          <p:nvPr>
            <p:ph type="sldNum" sz="quarter" idx="12"/>
          </p:nvPr>
        </p:nvSpPr>
        <p:spPr/>
        <p:txBody>
          <a:bodyPr/>
          <a:lstStyle/>
          <a:p>
            <a:r>
              <a:rPr lang="en-US"/>
              <a:t>|   </a:t>
            </a:r>
            <a:fld id="{88AC2771-419E-449B-81F9-598B882C97F0}" type="slidenum">
              <a:rPr lang="en-US" smtClean="0"/>
              <a:pPr/>
              <a:t>‹#›</a:t>
            </a:fld>
            <a:endParaRPr lang="en-US" dirty="0"/>
          </a:p>
        </p:txBody>
      </p:sp>
      <p:sp>
        <p:nvSpPr>
          <p:cNvPr id="5" name="Content Placeholder 2">
            <a:extLst>
              <a:ext uri="{FF2B5EF4-FFF2-40B4-BE49-F238E27FC236}">
                <a16:creationId xmlns:a16="http://schemas.microsoft.com/office/drawing/2014/main" id="{AFAFE9A7-7E9A-401E-B5CA-F4D9C780A68C}"/>
              </a:ext>
            </a:extLst>
          </p:cNvPr>
          <p:cNvSpPr>
            <a:spLocks noGrp="1"/>
          </p:cNvSpPr>
          <p:nvPr>
            <p:ph idx="1" hasCustomPrompt="1"/>
          </p:nvPr>
        </p:nvSpPr>
        <p:spPr>
          <a:xfrm>
            <a:off x="314325" y="1822784"/>
            <a:ext cx="11572875" cy="3806193"/>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600">
                <a:solidFill>
                  <a:schemeClr val="tx1"/>
                </a:solidFill>
              </a:defRPr>
            </a:lvl5pPr>
            <a:lvl6pPr>
              <a:defRPr sz="2000"/>
            </a:lvl6pPr>
            <a:lvl7pPr>
              <a:defRPr sz="2000"/>
            </a:lvl7pPr>
            <a:lvl8pPr>
              <a:defRPr sz="2000"/>
            </a:lvl8pPr>
            <a:lvl9pPr>
              <a:defRPr sz="2000"/>
            </a:lvl9pPr>
          </a:lstStyle>
          <a:p>
            <a:pPr lvl="0"/>
            <a:r>
              <a:rPr lang="en-US" dirty="0"/>
              <a:t>Click to edit slide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55CDEC06-F2F2-4F12-B665-84C16922DEF8}"/>
              </a:ext>
            </a:extLst>
          </p:cNvPr>
          <p:cNvSpPr>
            <a:spLocks noGrp="1"/>
          </p:cNvSpPr>
          <p:nvPr>
            <p:ph type="title" hasCustomPrompt="1"/>
          </p:nvPr>
        </p:nvSpPr>
        <p:spPr>
          <a:xfrm>
            <a:off x="314325" y="503420"/>
            <a:ext cx="11582400" cy="936382"/>
          </a:xfrm>
          <a:noFill/>
        </p:spPr>
        <p:txBody>
          <a:bodyPr>
            <a:normAutofit/>
          </a:bodyPr>
          <a:lstStyle>
            <a:lvl1pPr>
              <a:defRPr sz="4400" b="0">
                <a:solidFill>
                  <a:schemeClr val="bg1"/>
                </a:solidFill>
              </a:defRPr>
            </a:lvl1pPr>
          </a:lstStyle>
          <a:p>
            <a:r>
              <a:rPr lang="en-US" dirty="0"/>
              <a:t>Click to edit header style</a:t>
            </a:r>
          </a:p>
        </p:txBody>
      </p:sp>
      <p:cxnSp>
        <p:nvCxnSpPr>
          <p:cNvPr id="11" name="Straight Connector 10">
            <a:extLst>
              <a:ext uri="{FF2B5EF4-FFF2-40B4-BE49-F238E27FC236}">
                <a16:creationId xmlns:a16="http://schemas.microsoft.com/office/drawing/2014/main" id="{C0849556-F41B-4A34-8386-A645590AE7F3}"/>
              </a:ext>
            </a:extLst>
          </p:cNvPr>
          <p:cNvCxnSpPr>
            <a:cxnSpLocks/>
          </p:cNvCxnSpPr>
          <p:nvPr userDrawn="1"/>
        </p:nvCxnSpPr>
        <p:spPr>
          <a:xfrm>
            <a:off x="0" y="1512933"/>
            <a:ext cx="12192000" cy="0"/>
          </a:xfrm>
          <a:prstGeom prst="line">
            <a:avLst/>
          </a:prstGeom>
          <a:ln w="76200">
            <a:solidFill>
              <a:schemeClr val="tx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6808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Content Box - 3">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31A119-F878-4A52-B96F-EE8868F00FF6}"/>
              </a:ext>
            </a:extLst>
          </p:cNvPr>
          <p:cNvSpPr>
            <a:spLocks noGrp="1"/>
          </p:cNvSpPr>
          <p:nvPr>
            <p:ph type="title" orient="vert" hasCustomPrompt="1"/>
          </p:nvPr>
        </p:nvSpPr>
        <p:spPr>
          <a:xfrm>
            <a:off x="0" y="0"/>
            <a:ext cx="1252604" cy="6858000"/>
          </a:xfrm>
          <a:solidFill>
            <a:schemeClr val="tx2"/>
          </a:solidFill>
        </p:spPr>
        <p:txBody>
          <a:bodyPr vert="vert270" anchor="ctr" anchorCtr="1">
            <a:normAutofit/>
          </a:bodyPr>
          <a:lstStyle>
            <a:lvl1pPr>
              <a:defRPr sz="4400" b="0">
                <a:solidFill>
                  <a:schemeClr val="bg1"/>
                </a:solidFill>
              </a:defRPr>
            </a:lvl1pPr>
          </a:lstStyle>
          <a:p>
            <a:r>
              <a:rPr lang="en-US" dirty="0"/>
              <a:t>Click to edit section tab</a:t>
            </a:r>
          </a:p>
        </p:txBody>
      </p:sp>
      <p:cxnSp>
        <p:nvCxnSpPr>
          <p:cNvPr id="5" name="Straight Connector 4">
            <a:extLst>
              <a:ext uri="{FF2B5EF4-FFF2-40B4-BE49-F238E27FC236}">
                <a16:creationId xmlns:a16="http://schemas.microsoft.com/office/drawing/2014/main" id="{0338F2E7-5B1A-4AF8-8F2E-4FC40DFD6273}"/>
              </a:ext>
            </a:extLst>
          </p:cNvPr>
          <p:cNvCxnSpPr/>
          <p:nvPr userDrawn="1"/>
        </p:nvCxnSpPr>
        <p:spPr>
          <a:xfrm>
            <a:off x="1323661" y="0"/>
            <a:ext cx="0" cy="6858000"/>
          </a:xfrm>
          <a:prstGeom prst="line">
            <a:avLst/>
          </a:prstGeom>
          <a:ln w="1905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C7F7FBC6-F183-4953-A08D-8BAD803ACF1C}"/>
              </a:ext>
            </a:extLst>
          </p:cNvPr>
          <p:cNvSpPr>
            <a:spLocks noGrp="1"/>
          </p:cNvSpPr>
          <p:nvPr>
            <p:ph idx="1" hasCustomPrompt="1"/>
          </p:nvPr>
        </p:nvSpPr>
        <p:spPr>
          <a:xfrm>
            <a:off x="1650627" y="1909012"/>
            <a:ext cx="10120195" cy="4758488"/>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600">
                <a:solidFill>
                  <a:schemeClr val="tx1"/>
                </a:solidFill>
              </a:defRPr>
            </a:lvl5pPr>
            <a:lvl6pPr>
              <a:defRPr sz="2000"/>
            </a:lvl6pPr>
            <a:lvl7pPr>
              <a:defRPr sz="2000"/>
            </a:lvl7pPr>
            <a:lvl8pPr>
              <a:defRPr sz="2000"/>
            </a:lvl8pPr>
            <a:lvl9pPr>
              <a:defRPr sz="2000"/>
            </a:lvl9pPr>
          </a:lstStyle>
          <a:p>
            <a:pPr lvl="0"/>
            <a:r>
              <a:rPr lang="en-US" dirty="0"/>
              <a:t>Click to edit slide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6" name="Straight Connector 5">
            <a:extLst>
              <a:ext uri="{FF2B5EF4-FFF2-40B4-BE49-F238E27FC236}">
                <a16:creationId xmlns:a16="http://schemas.microsoft.com/office/drawing/2014/main" id="{B0B7F4CF-ED5E-47B5-A1E6-AC05F0EF56F3}"/>
              </a:ext>
            </a:extLst>
          </p:cNvPr>
          <p:cNvCxnSpPr>
            <a:cxnSpLocks/>
          </p:cNvCxnSpPr>
          <p:nvPr userDrawn="1"/>
        </p:nvCxnSpPr>
        <p:spPr>
          <a:xfrm>
            <a:off x="1650627" y="1678800"/>
            <a:ext cx="10042525" cy="0"/>
          </a:xfrm>
          <a:prstGeom prst="line">
            <a:avLst/>
          </a:prstGeom>
          <a:ln w="76200">
            <a:solidFill>
              <a:schemeClr val="tx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14050C20-BF96-43A9-B970-34B9E566B3C4}"/>
              </a:ext>
            </a:extLst>
          </p:cNvPr>
          <p:cNvSpPr>
            <a:spLocks noGrp="1"/>
          </p:cNvSpPr>
          <p:nvPr>
            <p:ph type="body" sz="quarter" idx="10" hasCustomPrompt="1"/>
          </p:nvPr>
        </p:nvSpPr>
        <p:spPr>
          <a:xfrm>
            <a:off x="1651000" y="381000"/>
            <a:ext cx="10042525" cy="1066800"/>
          </a:xfrm>
        </p:spPr>
        <p:txBody>
          <a:bodyPr anchor="b">
            <a:normAutofit/>
          </a:bodyPr>
          <a:lstStyle>
            <a:lvl1pPr marL="0" indent="0">
              <a:buNone/>
              <a:defRPr sz="4400"/>
            </a:lvl1pPr>
            <a:lvl2pPr marL="457200" indent="0">
              <a:buNone/>
              <a:defRPr/>
            </a:lvl2pPr>
          </a:lstStyle>
          <a:p>
            <a:pPr lvl="0"/>
            <a:r>
              <a:rPr lang="en-US" dirty="0"/>
              <a:t>Click to edit header style</a:t>
            </a:r>
          </a:p>
        </p:txBody>
      </p:sp>
    </p:spTree>
    <p:extLst>
      <p:ext uri="{BB962C8B-B14F-4D97-AF65-F5344CB8AC3E}">
        <p14:creationId xmlns:p14="http://schemas.microsoft.com/office/powerpoint/2010/main" val="2917035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1_Content Box - 3">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31A119-F878-4A52-B96F-EE8868F00FF6}"/>
              </a:ext>
            </a:extLst>
          </p:cNvPr>
          <p:cNvSpPr>
            <a:spLocks noGrp="1"/>
          </p:cNvSpPr>
          <p:nvPr>
            <p:ph type="title" orient="vert" hasCustomPrompt="1"/>
          </p:nvPr>
        </p:nvSpPr>
        <p:spPr>
          <a:xfrm>
            <a:off x="0" y="0"/>
            <a:ext cx="1252604" cy="6858000"/>
          </a:xfrm>
          <a:solidFill>
            <a:schemeClr val="tx1"/>
          </a:solidFill>
        </p:spPr>
        <p:txBody>
          <a:bodyPr vert="vert270" anchor="ctr" anchorCtr="1">
            <a:normAutofit/>
          </a:bodyPr>
          <a:lstStyle>
            <a:lvl1pPr>
              <a:defRPr sz="4400" b="0">
                <a:solidFill>
                  <a:schemeClr val="bg1"/>
                </a:solidFill>
              </a:defRPr>
            </a:lvl1pPr>
          </a:lstStyle>
          <a:p>
            <a:r>
              <a:rPr lang="en-US" dirty="0"/>
              <a:t>Click to edit section tab</a:t>
            </a:r>
          </a:p>
        </p:txBody>
      </p:sp>
      <p:cxnSp>
        <p:nvCxnSpPr>
          <p:cNvPr id="5" name="Straight Connector 4">
            <a:extLst>
              <a:ext uri="{FF2B5EF4-FFF2-40B4-BE49-F238E27FC236}">
                <a16:creationId xmlns:a16="http://schemas.microsoft.com/office/drawing/2014/main" id="{0338F2E7-5B1A-4AF8-8F2E-4FC40DFD6273}"/>
              </a:ext>
            </a:extLst>
          </p:cNvPr>
          <p:cNvCxnSpPr/>
          <p:nvPr userDrawn="1"/>
        </p:nvCxnSpPr>
        <p:spPr>
          <a:xfrm>
            <a:off x="1323661" y="0"/>
            <a:ext cx="0" cy="6858000"/>
          </a:xfrm>
          <a:prstGeom prst="line">
            <a:avLst/>
          </a:prstGeom>
          <a:ln w="1905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C7F7FBC6-F183-4953-A08D-8BAD803ACF1C}"/>
              </a:ext>
            </a:extLst>
          </p:cNvPr>
          <p:cNvSpPr>
            <a:spLocks noGrp="1"/>
          </p:cNvSpPr>
          <p:nvPr>
            <p:ph idx="1" hasCustomPrompt="1"/>
          </p:nvPr>
        </p:nvSpPr>
        <p:spPr>
          <a:xfrm>
            <a:off x="1650627" y="1909012"/>
            <a:ext cx="10120195" cy="4758488"/>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600">
                <a:solidFill>
                  <a:schemeClr val="tx1"/>
                </a:solidFill>
              </a:defRPr>
            </a:lvl5pPr>
            <a:lvl6pPr>
              <a:defRPr sz="2000"/>
            </a:lvl6pPr>
            <a:lvl7pPr>
              <a:defRPr sz="2000"/>
            </a:lvl7pPr>
            <a:lvl8pPr>
              <a:defRPr sz="2000"/>
            </a:lvl8pPr>
            <a:lvl9pPr>
              <a:defRPr sz="2000"/>
            </a:lvl9pPr>
          </a:lstStyle>
          <a:p>
            <a:pPr lvl="0"/>
            <a:r>
              <a:rPr lang="en-US" dirty="0"/>
              <a:t>Click to edit slide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6" name="Straight Connector 5">
            <a:extLst>
              <a:ext uri="{FF2B5EF4-FFF2-40B4-BE49-F238E27FC236}">
                <a16:creationId xmlns:a16="http://schemas.microsoft.com/office/drawing/2014/main" id="{B0B7F4CF-ED5E-47B5-A1E6-AC05F0EF56F3}"/>
              </a:ext>
            </a:extLst>
          </p:cNvPr>
          <p:cNvCxnSpPr>
            <a:cxnSpLocks/>
          </p:cNvCxnSpPr>
          <p:nvPr userDrawn="1"/>
        </p:nvCxnSpPr>
        <p:spPr>
          <a:xfrm>
            <a:off x="1650627" y="1678800"/>
            <a:ext cx="10042525" cy="0"/>
          </a:xfrm>
          <a:prstGeom prst="line">
            <a:avLst/>
          </a:prstGeom>
          <a:ln w="76200">
            <a:solidFill>
              <a:schemeClr val="tx2"/>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14050C20-BF96-43A9-B970-34B9E566B3C4}"/>
              </a:ext>
            </a:extLst>
          </p:cNvPr>
          <p:cNvSpPr>
            <a:spLocks noGrp="1"/>
          </p:cNvSpPr>
          <p:nvPr>
            <p:ph type="body" sz="quarter" idx="10" hasCustomPrompt="1"/>
          </p:nvPr>
        </p:nvSpPr>
        <p:spPr>
          <a:xfrm>
            <a:off x="1651000" y="381000"/>
            <a:ext cx="10042525" cy="1066800"/>
          </a:xfrm>
        </p:spPr>
        <p:txBody>
          <a:bodyPr anchor="b">
            <a:normAutofit/>
          </a:bodyPr>
          <a:lstStyle>
            <a:lvl1pPr marL="0" indent="0">
              <a:buNone/>
              <a:defRPr sz="4400"/>
            </a:lvl1pPr>
            <a:lvl2pPr marL="457200" indent="0">
              <a:buNone/>
              <a:defRPr/>
            </a:lvl2pPr>
          </a:lstStyle>
          <a:p>
            <a:pPr lvl="0"/>
            <a:r>
              <a:rPr lang="en-US" dirty="0"/>
              <a:t>Click to edit header style</a:t>
            </a:r>
          </a:p>
        </p:txBody>
      </p:sp>
    </p:spTree>
    <p:extLst>
      <p:ext uri="{BB962C8B-B14F-4D97-AF65-F5344CB8AC3E}">
        <p14:creationId xmlns:p14="http://schemas.microsoft.com/office/powerpoint/2010/main" val="699910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2_Content Box - 3">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31A119-F878-4A52-B96F-EE8868F00FF6}"/>
              </a:ext>
            </a:extLst>
          </p:cNvPr>
          <p:cNvSpPr>
            <a:spLocks noGrp="1"/>
          </p:cNvSpPr>
          <p:nvPr>
            <p:ph type="title" orient="vert" hasCustomPrompt="1"/>
          </p:nvPr>
        </p:nvSpPr>
        <p:spPr>
          <a:xfrm>
            <a:off x="0" y="0"/>
            <a:ext cx="1252604" cy="6858000"/>
          </a:xfrm>
          <a:blipFill>
            <a:blip r:embed="rId2"/>
            <a:stretch>
              <a:fillRect/>
            </a:stretch>
          </a:blipFill>
        </p:spPr>
        <p:txBody>
          <a:bodyPr vert="vert270" anchor="ctr" anchorCtr="1">
            <a:normAutofit/>
          </a:bodyPr>
          <a:lstStyle>
            <a:lvl1pPr>
              <a:defRPr sz="4400" b="0">
                <a:solidFill>
                  <a:schemeClr val="bg1"/>
                </a:solidFill>
              </a:defRPr>
            </a:lvl1pPr>
          </a:lstStyle>
          <a:p>
            <a:r>
              <a:rPr lang="en-US" dirty="0"/>
              <a:t>Click to edit section tab</a:t>
            </a:r>
          </a:p>
        </p:txBody>
      </p:sp>
      <p:cxnSp>
        <p:nvCxnSpPr>
          <p:cNvPr id="5" name="Straight Connector 4">
            <a:extLst>
              <a:ext uri="{FF2B5EF4-FFF2-40B4-BE49-F238E27FC236}">
                <a16:creationId xmlns:a16="http://schemas.microsoft.com/office/drawing/2014/main" id="{0338F2E7-5B1A-4AF8-8F2E-4FC40DFD6273}"/>
              </a:ext>
            </a:extLst>
          </p:cNvPr>
          <p:cNvCxnSpPr/>
          <p:nvPr userDrawn="1"/>
        </p:nvCxnSpPr>
        <p:spPr>
          <a:xfrm>
            <a:off x="1323661" y="0"/>
            <a:ext cx="0" cy="6858000"/>
          </a:xfrm>
          <a:prstGeom prst="line">
            <a:avLst/>
          </a:prstGeom>
          <a:ln w="1905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C7F7FBC6-F183-4953-A08D-8BAD803ACF1C}"/>
              </a:ext>
            </a:extLst>
          </p:cNvPr>
          <p:cNvSpPr>
            <a:spLocks noGrp="1"/>
          </p:cNvSpPr>
          <p:nvPr>
            <p:ph idx="1" hasCustomPrompt="1"/>
          </p:nvPr>
        </p:nvSpPr>
        <p:spPr>
          <a:xfrm>
            <a:off x="1650627" y="1909012"/>
            <a:ext cx="10120195" cy="4758488"/>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600">
                <a:solidFill>
                  <a:schemeClr val="tx1"/>
                </a:solidFill>
              </a:defRPr>
            </a:lvl5pPr>
            <a:lvl6pPr>
              <a:defRPr sz="2000"/>
            </a:lvl6pPr>
            <a:lvl7pPr>
              <a:defRPr sz="2000"/>
            </a:lvl7pPr>
            <a:lvl8pPr>
              <a:defRPr sz="2000"/>
            </a:lvl8pPr>
            <a:lvl9pPr>
              <a:defRPr sz="2000"/>
            </a:lvl9pPr>
          </a:lstStyle>
          <a:p>
            <a:pPr lvl="0"/>
            <a:r>
              <a:rPr lang="en-US" dirty="0"/>
              <a:t>Click to edit slide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6" name="Straight Connector 5">
            <a:extLst>
              <a:ext uri="{FF2B5EF4-FFF2-40B4-BE49-F238E27FC236}">
                <a16:creationId xmlns:a16="http://schemas.microsoft.com/office/drawing/2014/main" id="{B0B7F4CF-ED5E-47B5-A1E6-AC05F0EF56F3}"/>
              </a:ext>
            </a:extLst>
          </p:cNvPr>
          <p:cNvCxnSpPr>
            <a:cxnSpLocks/>
          </p:cNvCxnSpPr>
          <p:nvPr userDrawn="1"/>
        </p:nvCxnSpPr>
        <p:spPr>
          <a:xfrm>
            <a:off x="1650627" y="1678800"/>
            <a:ext cx="10042525" cy="0"/>
          </a:xfrm>
          <a:prstGeom prst="line">
            <a:avLst/>
          </a:prstGeom>
          <a:ln w="76200">
            <a:solidFill>
              <a:schemeClr val="tx2"/>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14050C20-BF96-43A9-B970-34B9E566B3C4}"/>
              </a:ext>
            </a:extLst>
          </p:cNvPr>
          <p:cNvSpPr>
            <a:spLocks noGrp="1"/>
          </p:cNvSpPr>
          <p:nvPr>
            <p:ph type="body" sz="quarter" idx="10" hasCustomPrompt="1"/>
          </p:nvPr>
        </p:nvSpPr>
        <p:spPr>
          <a:xfrm>
            <a:off x="1651000" y="381000"/>
            <a:ext cx="10042525" cy="1066800"/>
          </a:xfrm>
        </p:spPr>
        <p:txBody>
          <a:bodyPr anchor="b">
            <a:normAutofit/>
          </a:bodyPr>
          <a:lstStyle>
            <a:lvl1pPr marL="0" indent="0">
              <a:buNone/>
              <a:defRPr sz="4400"/>
            </a:lvl1pPr>
            <a:lvl2pPr marL="457200" indent="0">
              <a:buNone/>
              <a:defRPr/>
            </a:lvl2pPr>
          </a:lstStyle>
          <a:p>
            <a:pPr lvl="0"/>
            <a:r>
              <a:rPr lang="en-US" dirty="0"/>
              <a:t>Click to edit header style</a:t>
            </a:r>
          </a:p>
        </p:txBody>
      </p:sp>
    </p:spTree>
    <p:extLst>
      <p:ext uri="{BB962C8B-B14F-4D97-AF65-F5344CB8AC3E}">
        <p14:creationId xmlns:p14="http://schemas.microsoft.com/office/powerpoint/2010/main" val="3159711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Opener -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DA785-157B-45C7-9ED5-67224C7A2170}"/>
              </a:ext>
            </a:extLst>
          </p:cNvPr>
          <p:cNvSpPr>
            <a:spLocks noGrp="1"/>
          </p:cNvSpPr>
          <p:nvPr>
            <p:ph type="ctrTitle" hasCustomPrompt="1"/>
          </p:nvPr>
        </p:nvSpPr>
        <p:spPr>
          <a:xfrm>
            <a:off x="0" y="3124199"/>
            <a:ext cx="12192000" cy="1570071"/>
          </a:xfrm>
          <a:solidFill>
            <a:schemeClr val="tx1"/>
          </a:solidFill>
        </p:spPr>
        <p:txBody>
          <a:bodyPr anchor="b">
            <a:normAutofit/>
          </a:bodyPr>
          <a:lstStyle>
            <a:lvl1pPr algn="ctr">
              <a:defRPr sz="5000" b="0">
                <a:solidFill>
                  <a:schemeClr val="bg1"/>
                </a:solidFill>
              </a:defRPr>
            </a:lvl1pPr>
          </a:lstStyle>
          <a:p>
            <a:r>
              <a:rPr lang="en-US" dirty="0"/>
              <a:t>Click to edit title style</a:t>
            </a:r>
          </a:p>
        </p:txBody>
      </p:sp>
      <p:sp>
        <p:nvSpPr>
          <p:cNvPr id="3" name="Subtitle 2">
            <a:extLst>
              <a:ext uri="{FF2B5EF4-FFF2-40B4-BE49-F238E27FC236}">
                <a16:creationId xmlns:a16="http://schemas.microsoft.com/office/drawing/2014/main" id="{8CE41654-14FF-4A2B-98F7-8FE683D1CD52}"/>
              </a:ext>
            </a:extLst>
          </p:cNvPr>
          <p:cNvSpPr>
            <a:spLocks noGrp="1"/>
          </p:cNvSpPr>
          <p:nvPr>
            <p:ph type="subTitle" idx="1" hasCustomPrompt="1"/>
          </p:nvPr>
        </p:nvSpPr>
        <p:spPr>
          <a:xfrm>
            <a:off x="0" y="4969544"/>
            <a:ext cx="12192000" cy="1393155"/>
          </a:xfrm>
          <a:solidFill>
            <a:schemeClr val="tx2"/>
          </a:solidFill>
        </p:spPr>
        <p:txBody>
          <a:bodyPr anchor="t">
            <a:normAutofit/>
          </a:bodyPr>
          <a:lstStyle>
            <a:lvl1pPr marL="0" indent="0" algn="ctr">
              <a:buNone/>
              <a:defRPr sz="3600" b="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 style</a:t>
            </a:r>
          </a:p>
        </p:txBody>
      </p:sp>
      <p:cxnSp>
        <p:nvCxnSpPr>
          <p:cNvPr id="4" name="Straight Connector 3">
            <a:extLst>
              <a:ext uri="{FF2B5EF4-FFF2-40B4-BE49-F238E27FC236}">
                <a16:creationId xmlns:a16="http://schemas.microsoft.com/office/drawing/2014/main" id="{53C07947-618A-4BFB-AED5-AAA04A902626}"/>
              </a:ext>
            </a:extLst>
          </p:cNvPr>
          <p:cNvCxnSpPr>
            <a:cxnSpLocks/>
          </p:cNvCxnSpPr>
          <p:nvPr userDrawn="1"/>
        </p:nvCxnSpPr>
        <p:spPr>
          <a:xfrm>
            <a:off x="0" y="4831907"/>
            <a:ext cx="12192000" cy="0"/>
          </a:xfrm>
          <a:prstGeom prst="line">
            <a:avLst/>
          </a:prstGeom>
          <a:ln w="76200">
            <a:solidFill>
              <a:schemeClr val="tx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2BABB4CC-7601-49F7-99F6-6E29A1D1E766}"/>
              </a:ext>
            </a:extLst>
          </p:cNvPr>
          <p:cNvPicPr>
            <a:picLocks noChangeAspect="1"/>
          </p:cNvPicPr>
          <p:nvPr userDrawn="1"/>
        </p:nvPicPr>
        <p:blipFill>
          <a:blip r:embed="rId2"/>
          <a:stretch>
            <a:fillRect/>
          </a:stretch>
        </p:blipFill>
        <p:spPr>
          <a:xfrm>
            <a:off x="4953000" y="275167"/>
            <a:ext cx="2645893" cy="2798307"/>
          </a:xfrm>
          <a:prstGeom prst="rect">
            <a:avLst/>
          </a:prstGeom>
        </p:spPr>
      </p:pic>
    </p:spTree>
    <p:extLst>
      <p:ext uri="{BB962C8B-B14F-4D97-AF65-F5344CB8AC3E}">
        <p14:creationId xmlns:p14="http://schemas.microsoft.com/office/powerpoint/2010/main" val="2097653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0-#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bg/>
                                          </p:spTgt>
                                        </p:tgtEl>
                                        <p:attrNameLst>
                                          <p:attrName>style.visibility</p:attrName>
                                        </p:attrNameLst>
                                      </p:cBhvr>
                                      <p:to>
                                        <p:strVal val="visible"/>
                                      </p:to>
                                    </p:set>
                                    <p:anim calcmode="lin" valueType="num">
                                      <p:cBhvr additive="base">
                                        <p:cTn id="15"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6" dur="500" fill="hold"/>
                                        <p:tgtEl>
                                          <p:spTgt spid="3">
                                            <p:bg/>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tmplLst>
          <p:tmpl>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1">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Comparrison Box -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736DB-17A5-4720-88D8-8B5655FC1BA1}"/>
              </a:ext>
            </a:extLst>
          </p:cNvPr>
          <p:cNvSpPr>
            <a:spLocks noGrp="1"/>
          </p:cNvSpPr>
          <p:nvPr>
            <p:ph type="title" hasCustomPrompt="1"/>
          </p:nvPr>
        </p:nvSpPr>
        <p:spPr>
          <a:xfrm>
            <a:off x="306226" y="273049"/>
            <a:ext cx="11580974" cy="1202825"/>
          </a:xfrm>
        </p:spPr>
        <p:txBody>
          <a:bodyPr>
            <a:normAutofit/>
          </a:bodyPr>
          <a:lstStyle>
            <a:lvl1pPr>
              <a:defRPr sz="4400"/>
            </a:lvl1pPr>
          </a:lstStyle>
          <a:p>
            <a:r>
              <a:rPr lang="en-US" dirty="0"/>
              <a:t>Click to edit header style</a:t>
            </a:r>
          </a:p>
        </p:txBody>
      </p:sp>
      <p:sp>
        <p:nvSpPr>
          <p:cNvPr id="3" name="Content Placeholder 2">
            <a:extLst>
              <a:ext uri="{FF2B5EF4-FFF2-40B4-BE49-F238E27FC236}">
                <a16:creationId xmlns:a16="http://schemas.microsoft.com/office/drawing/2014/main" id="{982BB300-A06B-4944-9EAB-5C4DD6F2B798}"/>
              </a:ext>
            </a:extLst>
          </p:cNvPr>
          <p:cNvSpPr>
            <a:spLocks noGrp="1"/>
          </p:cNvSpPr>
          <p:nvPr>
            <p:ph sz="half" idx="1" hasCustomPrompt="1"/>
          </p:nvPr>
        </p:nvSpPr>
        <p:spPr>
          <a:xfrm>
            <a:off x="838199" y="1773399"/>
            <a:ext cx="5181600" cy="3889464"/>
          </a:xfrm>
        </p:spPr>
        <p:txBody>
          <a:bodyPr/>
          <a:lstStyle>
            <a:lvl1pPr>
              <a:defRPr/>
            </a:lvl1pPr>
          </a:lstStyle>
          <a:p>
            <a:pPr lvl="0"/>
            <a:r>
              <a:rPr lang="en-US" dirty="0"/>
              <a:t>Click to edit box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1F0FB7C9-4191-4A08-A152-0D98BECF13CE}"/>
              </a:ext>
            </a:extLst>
          </p:cNvPr>
          <p:cNvSpPr>
            <a:spLocks noGrp="1"/>
          </p:cNvSpPr>
          <p:nvPr>
            <p:ph sz="half" idx="2" hasCustomPrompt="1"/>
          </p:nvPr>
        </p:nvSpPr>
        <p:spPr>
          <a:xfrm>
            <a:off x="6172203" y="1773398"/>
            <a:ext cx="5181600" cy="3889464"/>
          </a:xfrm>
        </p:spPr>
        <p:txBody>
          <a:bodyPr/>
          <a:lstStyle>
            <a:lvl1pPr>
              <a:defRPr/>
            </a:lvl1pPr>
          </a:lstStyle>
          <a:p>
            <a:pPr lvl="0"/>
            <a:r>
              <a:rPr lang="en-US" dirty="0"/>
              <a:t>Click to edit box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9565B8BF-52B0-475B-A4BB-042ECAFAD982}"/>
              </a:ext>
            </a:extLst>
          </p:cNvPr>
          <p:cNvSpPr>
            <a:spLocks noGrp="1"/>
          </p:cNvSpPr>
          <p:nvPr>
            <p:ph type="dt" sz="half" idx="10"/>
          </p:nvPr>
        </p:nvSpPr>
        <p:spPr/>
        <p:txBody>
          <a:bodyPr/>
          <a:lstStyle/>
          <a:p>
            <a:fld id="{FF3DAFAD-D3A4-4C13-949F-6F86B52E69D7}" type="datetime4">
              <a:rPr lang="en-US" smtClean="0"/>
              <a:t>February 16, 2022</a:t>
            </a:fld>
            <a:endParaRPr lang="en-US"/>
          </a:p>
        </p:txBody>
      </p:sp>
      <p:sp>
        <p:nvSpPr>
          <p:cNvPr id="6" name="Footer Placeholder 5">
            <a:extLst>
              <a:ext uri="{FF2B5EF4-FFF2-40B4-BE49-F238E27FC236}">
                <a16:creationId xmlns:a16="http://schemas.microsoft.com/office/drawing/2014/main" id="{AA25C880-A752-44BC-820E-E75EECD3C8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620635-CFFA-4297-A456-A5027AB425AA}"/>
              </a:ext>
            </a:extLst>
          </p:cNvPr>
          <p:cNvSpPr>
            <a:spLocks noGrp="1"/>
          </p:cNvSpPr>
          <p:nvPr>
            <p:ph type="sldNum" sz="quarter" idx="12"/>
          </p:nvPr>
        </p:nvSpPr>
        <p:spPr/>
        <p:txBody>
          <a:bodyPr/>
          <a:lstStyle/>
          <a:p>
            <a:fld id="{CEB24EE4-8D94-430E-BB06-89523344A278}" type="slidenum">
              <a:rPr lang="en-US" smtClean="0"/>
              <a:t>‹#›</a:t>
            </a:fld>
            <a:endParaRPr lang="en-US"/>
          </a:p>
        </p:txBody>
      </p:sp>
    </p:spTree>
    <p:extLst>
      <p:ext uri="{BB962C8B-B14F-4D97-AF65-F5344CB8AC3E}">
        <p14:creationId xmlns:p14="http://schemas.microsoft.com/office/powerpoint/2010/main" val="16526274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Comparrison Box - 2">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7DBD4F6-73C5-4163-9791-DA31BE242A40}"/>
              </a:ext>
            </a:extLst>
          </p:cNvPr>
          <p:cNvSpPr/>
          <p:nvPr userDrawn="1"/>
        </p:nvSpPr>
        <p:spPr>
          <a:xfrm>
            <a:off x="0" y="0"/>
            <a:ext cx="12192000" cy="1556083"/>
          </a:xfrm>
          <a:prstGeom prst="rect">
            <a:avLst/>
          </a:prstGeom>
          <a:solidFill>
            <a:srgbClr val="4689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89C8"/>
              </a:solidFill>
            </a:endParaRPr>
          </a:p>
        </p:txBody>
      </p:sp>
      <p:sp>
        <p:nvSpPr>
          <p:cNvPr id="2" name="Title 1">
            <a:extLst>
              <a:ext uri="{FF2B5EF4-FFF2-40B4-BE49-F238E27FC236}">
                <a16:creationId xmlns:a16="http://schemas.microsoft.com/office/drawing/2014/main" id="{5FE736DB-17A5-4720-88D8-8B5655FC1BA1}"/>
              </a:ext>
            </a:extLst>
          </p:cNvPr>
          <p:cNvSpPr>
            <a:spLocks noGrp="1"/>
          </p:cNvSpPr>
          <p:nvPr>
            <p:ph type="title" hasCustomPrompt="1"/>
          </p:nvPr>
        </p:nvSpPr>
        <p:spPr>
          <a:xfrm>
            <a:off x="350185" y="258665"/>
            <a:ext cx="11580974" cy="1202825"/>
          </a:xfrm>
        </p:spPr>
        <p:txBody>
          <a:bodyPr>
            <a:normAutofit/>
          </a:bodyPr>
          <a:lstStyle>
            <a:lvl1pPr>
              <a:defRPr sz="4400">
                <a:solidFill>
                  <a:schemeClr val="bg1"/>
                </a:solidFill>
              </a:defRPr>
            </a:lvl1pPr>
          </a:lstStyle>
          <a:p>
            <a:r>
              <a:rPr lang="en-US" dirty="0"/>
              <a:t>Click to edit header style</a:t>
            </a:r>
          </a:p>
        </p:txBody>
      </p:sp>
      <p:sp>
        <p:nvSpPr>
          <p:cNvPr id="3" name="Content Placeholder 2">
            <a:extLst>
              <a:ext uri="{FF2B5EF4-FFF2-40B4-BE49-F238E27FC236}">
                <a16:creationId xmlns:a16="http://schemas.microsoft.com/office/drawing/2014/main" id="{982BB300-A06B-4944-9EAB-5C4DD6F2B798}"/>
              </a:ext>
            </a:extLst>
          </p:cNvPr>
          <p:cNvSpPr>
            <a:spLocks noGrp="1"/>
          </p:cNvSpPr>
          <p:nvPr>
            <p:ph sz="half" idx="1" hasCustomPrompt="1"/>
          </p:nvPr>
        </p:nvSpPr>
        <p:spPr>
          <a:xfrm>
            <a:off x="838199" y="1773399"/>
            <a:ext cx="5181600" cy="3889464"/>
          </a:xfrm>
        </p:spPr>
        <p:txBody>
          <a:bodyPr/>
          <a:lstStyle>
            <a:lvl1pPr>
              <a:defRPr/>
            </a:lvl1pPr>
          </a:lstStyle>
          <a:p>
            <a:pPr lvl="0"/>
            <a:r>
              <a:rPr lang="en-US" dirty="0"/>
              <a:t>Click to edit box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1F0FB7C9-4191-4A08-A152-0D98BECF13CE}"/>
              </a:ext>
            </a:extLst>
          </p:cNvPr>
          <p:cNvSpPr>
            <a:spLocks noGrp="1"/>
          </p:cNvSpPr>
          <p:nvPr>
            <p:ph sz="half" idx="2" hasCustomPrompt="1"/>
          </p:nvPr>
        </p:nvSpPr>
        <p:spPr>
          <a:xfrm>
            <a:off x="6172203" y="1773398"/>
            <a:ext cx="5181600" cy="3889464"/>
          </a:xfrm>
        </p:spPr>
        <p:txBody>
          <a:bodyPr/>
          <a:lstStyle>
            <a:lvl1pPr>
              <a:defRPr/>
            </a:lvl1pPr>
          </a:lstStyle>
          <a:p>
            <a:pPr lvl="0"/>
            <a:r>
              <a:rPr lang="en-US" dirty="0"/>
              <a:t>Click to edit box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9565B8BF-52B0-475B-A4BB-042ECAFAD982}"/>
              </a:ext>
            </a:extLst>
          </p:cNvPr>
          <p:cNvSpPr>
            <a:spLocks noGrp="1"/>
          </p:cNvSpPr>
          <p:nvPr>
            <p:ph type="dt" sz="half" idx="10"/>
          </p:nvPr>
        </p:nvSpPr>
        <p:spPr/>
        <p:txBody>
          <a:bodyPr/>
          <a:lstStyle/>
          <a:p>
            <a:fld id="{A318FF00-73EF-4B0E-A5A1-DC13C88194B5}" type="datetime4">
              <a:rPr lang="en-US" smtClean="0"/>
              <a:t>February 16, 2022</a:t>
            </a:fld>
            <a:endParaRPr lang="en-US"/>
          </a:p>
        </p:txBody>
      </p:sp>
      <p:sp>
        <p:nvSpPr>
          <p:cNvPr id="6" name="Footer Placeholder 5">
            <a:extLst>
              <a:ext uri="{FF2B5EF4-FFF2-40B4-BE49-F238E27FC236}">
                <a16:creationId xmlns:a16="http://schemas.microsoft.com/office/drawing/2014/main" id="{AA25C880-A752-44BC-820E-E75EECD3C8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620635-CFFA-4297-A456-A5027AB425AA}"/>
              </a:ext>
            </a:extLst>
          </p:cNvPr>
          <p:cNvSpPr>
            <a:spLocks noGrp="1"/>
          </p:cNvSpPr>
          <p:nvPr>
            <p:ph type="sldNum" sz="quarter" idx="12"/>
          </p:nvPr>
        </p:nvSpPr>
        <p:spPr/>
        <p:txBody>
          <a:bodyPr/>
          <a:lstStyle/>
          <a:p>
            <a:fld id="{CEB24EE4-8D94-430E-BB06-89523344A278}" type="slidenum">
              <a:rPr lang="en-US" smtClean="0"/>
              <a:t>‹#›</a:t>
            </a:fld>
            <a:endParaRPr lang="en-US"/>
          </a:p>
        </p:txBody>
      </p:sp>
      <p:cxnSp>
        <p:nvCxnSpPr>
          <p:cNvPr id="12" name="Straight Connector 11">
            <a:extLst>
              <a:ext uri="{FF2B5EF4-FFF2-40B4-BE49-F238E27FC236}">
                <a16:creationId xmlns:a16="http://schemas.microsoft.com/office/drawing/2014/main" id="{8196427D-D0C2-4D5E-BBBE-271CA0201070}"/>
              </a:ext>
            </a:extLst>
          </p:cNvPr>
          <p:cNvCxnSpPr>
            <a:cxnSpLocks/>
          </p:cNvCxnSpPr>
          <p:nvPr userDrawn="1"/>
        </p:nvCxnSpPr>
        <p:spPr>
          <a:xfrm>
            <a:off x="0" y="1512933"/>
            <a:ext cx="12192000" cy="0"/>
          </a:xfrm>
          <a:prstGeom prst="line">
            <a:avLst/>
          </a:prstGeom>
          <a:ln w="76200">
            <a:solidFill>
              <a:schemeClr val="tx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80635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mparison with Box Header -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690BF-37E7-41CB-944B-33386F360515}"/>
              </a:ext>
            </a:extLst>
          </p:cNvPr>
          <p:cNvSpPr>
            <a:spLocks noGrp="1"/>
          </p:cNvSpPr>
          <p:nvPr>
            <p:ph type="title" hasCustomPrompt="1"/>
          </p:nvPr>
        </p:nvSpPr>
        <p:spPr>
          <a:xfrm>
            <a:off x="304800" y="266700"/>
            <a:ext cx="11582400" cy="1259400"/>
          </a:xfrm>
        </p:spPr>
        <p:txBody>
          <a:bodyPr>
            <a:noAutofit/>
          </a:bodyPr>
          <a:lstStyle>
            <a:lvl1pPr>
              <a:defRPr sz="4400"/>
            </a:lvl1pPr>
          </a:lstStyle>
          <a:p>
            <a:r>
              <a:rPr lang="en-US" dirty="0"/>
              <a:t>Click to edit header style</a:t>
            </a:r>
          </a:p>
        </p:txBody>
      </p:sp>
      <p:sp>
        <p:nvSpPr>
          <p:cNvPr id="3" name="Text Placeholder 2">
            <a:extLst>
              <a:ext uri="{FF2B5EF4-FFF2-40B4-BE49-F238E27FC236}">
                <a16:creationId xmlns:a16="http://schemas.microsoft.com/office/drawing/2014/main" id="{66B3F03D-6BCD-4264-BFC9-3CF78F0CD550}"/>
              </a:ext>
            </a:extLst>
          </p:cNvPr>
          <p:cNvSpPr>
            <a:spLocks noGrp="1"/>
          </p:cNvSpPr>
          <p:nvPr>
            <p:ph type="body" idx="1" hasCustomPrompt="1"/>
          </p:nvPr>
        </p:nvSpPr>
        <p:spPr>
          <a:xfrm>
            <a:off x="304800" y="1693010"/>
            <a:ext cx="5692775" cy="948317"/>
          </a:xfrm>
          <a:noFill/>
          <a:ln>
            <a:noFill/>
          </a:ln>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box header style</a:t>
            </a:r>
          </a:p>
        </p:txBody>
      </p:sp>
      <p:sp>
        <p:nvSpPr>
          <p:cNvPr id="4" name="Content Placeholder 3">
            <a:extLst>
              <a:ext uri="{FF2B5EF4-FFF2-40B4-BE49-F238E27FC236}">
                <a16:creationId xmlns:a16="http://schemas.microsoft.com/office/drawing/2014/main" id="{7FE7A657-88A8-4E89-AE96-3689AE929C98}"/>
              </a:ext>
            </a:extLst>
          </p:cNvPr>
          <p:cNvSpPr>
            <a:spLocks noGrp="1"/>
          </p:cNvSpPr>
          <p:nvPr>
            <p:ph sz="half" idx="2" hasCustomPrompt="1"/>
          </p:nvPr>
        </p:nvSpPr>
        <p:spPr>
          <a:xfrm>
            <a:off x="304800" y="2808236"/>
            <a:ext cx="5689599" cy="2935450"/>
          </a:xfrm>
          <a:noFill/>
        </p:spPr>
        <p:txBody>
          <a:bodyPr/>
          <a:lstStyle>
            <a:lvl1pPr>
              <a:defRPr sz="2200"/>
            </a:lvl1pPr>
            <a:lvl2pPr>
              <a:defRPr sz="2000"/>
            </a:lvl2pPr>
            <a:lvl3pPr>
              <a:defRPr sz="1800"/>
            </a:lvl3pPr>
            <a:lvl4pPr>
              <a:defRPr sz="1600"/>
            </a:lvl4pPr>
            <a:lvl5pPr>
              <a:defRPr sz="1400"/>
            </a:lvl5pPr>
          </a:lstStyle>
          <a:p>
            <a:pPr lvl="0"/>
            <a:r>
              <a:rPr lang="en-US" dirty="0"/>
              <a:t>Click to edit box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2B9FB7DD-6BAC-41FE-951F-0F393D35CA74}"/>
              </a:ext>
            </a:extLst>
          </p:cNvPr>
          <p:cNvSpPr>
            <a:spLocks noGrp="1"/>
          </p:cNvSpPr>
          <p:nvPr>
            <p:ph type="body" sz="quarter" idx="3" hasCustomPrompt="1"/>
          </p:nvPr>
        </p:nvSpPr>
        <p:spPr>
          <a:xfrm>
            <a:off x="6169024" y="1693010"/>
            <a:ext cx="5718176" cy="948316"/>
          </a:xfrm>
          <a:noFill/>
          <a:ln>
            <a:noFill/>
          </a:ln>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box header style</a:t>
            </a:r>
          </a:p>
        </p:txBody>
      </p:sp>
      <p:sp>
        <p:nvSpPr>
          <p:cNvPr id="7" name="Date Placeholder 6">
            <a:extLst>
              <a:ext uri="{FF2B5EF4-FFF2-40B4-BE49-F238E27FC236}">
                <a16:creationId xmlns:a16="http://schemas.microsoft.com/office/drawing/2014/main" id="{0630EA8D-6C2E-4FD1-93AC-6B55E7C7F78E}"/>
              </a:ext>
            </a:extLst>
          </p:cNvPr>
          <p:cNvSpPr>
            <a:spLocks noGrp="1"/>
          </p:cNvSpPr>
          <p:nvPr>
            <p:ph type="dt" sz="half" idx="10"/>
          </p:nvPr>
        </p:nvSpPr>
        <p:spPr/>
        <p:txBody>
          <a:bodyPr/>
          <a:lstStyle/>
          <a:p>
            <a:fld id="{3D093950-A3A9-46E3-B2C7-E1A2EE0FDC7F}" type="datetime4">
              <a:rPr lang="en-US" smtClean="0"/>
              <a:t>February 16, 2022</a:t>
            </a:fld>
            <a:endParaRPr lang="en-US"/>
          </a:p>
        </p:txBody>
      </p:sp>
      <p:sp>
        <p:nvSpPr>
          <p:cNvPr id="8" name="Footer Placeholder 7">
            <a:extLst>
              <a:ext uri="{FF2B5EF4-FFF2-40B4-BE49-F238E27FC236}">
                <a16:creationId xmlns:a16="http://schemas.microsoft.com/office/drawing/2014/main" id="{43896547-9B8A-4B43-86C5-8C6B96635D2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DDA8FE7-FF19-4455-B6B5-9E1C79E70DAB}"/>
              </a:ext>
            </a:extLst>
          </p:cNvPr>
          <p:cNvSpPr>
            <a:spLocks noGrp="1"/>
          </p:cNvSpPr>
          <p:nvPr>
            <p:ph type="sldNum" sz="quarter" idx="12"/>
          </p:nvPr>
        </p:nvSpPr>
        <p:spPr/>
        <p:txBody>
          <a:bodyPr/>
          <a:lstStyle/>
          <a:p>
            <a:fld id="{CEB24EE4-8D94-430E-BB06-89523344A278}" type="slidenum">
              <a:rPr lang="en-US" smtClean="0"/>
              <a:t>‹#›</a:t>
            </a:fld>
            <a:endParaRPr lang="en-US"/>
          </a:p>
        </p:txBody>
      </p:sp>
      <p:sp>
        <p:nvSpPr>
          <p:cNvPr id="13" name="Content Placeholder 3">
            <a:extLst>
              <a:ext uri="{FF2B5EF4-FFF2-40B4-BE49-F238E27FC236}">
                <a16:creationId xmlns:a16="http://schemas.microsoft.com/office/drawing/2014/main" id="{F6322915-8261-48B6-9613-46723A29E859}"/>
              </a:ext>
            </a:extLst>
          </p:cNvPr>
          <p:cNvSpPr>
            <a:spLocks noGrp="1"/>
          </p:cNvSpPr>
          <p:nvPr>
            <p:ph sz="half" idx="13" hasCustomPrompt="1"/>
          </p:nvPr>
        </p:nvSpPr>
        <p:spPr>
          <a:xfrm>
            <a:off x="6194425" y="2808236"/>
            <a:ext cx="5692775" cy="2935450"/>
          </a:xfrm>
          <a:noFill/>
        </p:spPr>
        <p:txBody>
          <a:bodyPr/>
          <a:lstStyle>
            <a:lvl1pPr>
              <a:defRPr sz="2200"/>
            </a:lvl1pPr>
            <a:lvl2pPr>
              <a:defRPr sz="2000"/>
            </a:lvl2pPr>
            <a:lvl3pPr>
              <a:defRPr sz="1800"/>
            </a:lvl3pPr>
            <a:lvl4pPr>
              <a:defRPr sz="1600"/>
            </a:lvl4pPr>
            <a:lvl5pPr>
              <a:defRPr sz="1400"/>
            </a:lvl5pPr>
          </a:lstStyle>
          <a:p>
            <a:pPr lvl="0"/>
            <a:r>
              <a:rPr lang="en-US" dirty="0"/>
              <a:t>Click to edit box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808205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mparison with Box Header -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690BF-37E7-41CB-944B-33386F360515}"/>
              </a:ext>
            </a:extLst>
          </p:cNvPr>
          <p:cNvSpPr>
            <a:spLocks noGrp="1"/>
          </p:cNvSpPr>
          <p:nvPr>
            <p:ph type="title" hasCustomPrompt="1"/>
          </p:nvPr>
        </p:nvSpPr>
        <p:spPr>
          <a:xfrm>
            <a:off x="304800" y="266700"/>
            <a:ext cx="11582400" cy="1259400"/>
          </a:xfrm>
        </p:spPr>
        <p:txBody>
          <a:bodyPr>
            <a:noAutofit/>
          </a:bodyPr>
          <a:lstStyle>
            <a:lvl1pPr>
              <a:defRPr sz="4400"/>
            </a:lvl1pPr>
          </a:lstStyle>
          <a:p>
            <a:r>
              <a:rPr lang="en-US" dirty="0"/>
              <a:t>Click to edit header title style</a:t>
            </a:r>
          </a:p>
        </p:txBody>
      </p:sp>
      <p:sp>
        <p:nvSpPr>
          <p:cNvPr id="3" name="Text Placeholder 2">
            <a:extLst>
              <a:ext uri="{FF2B5EF4-FFF2-40B4-BE49-F238E27FC236}">
                <a16:creationId xmlns:a16="http://schemas.microsoft.com/office/drawing/2014/main" id="{66B3F03D-6BCD-4264-BFC9-3CF78F0CD550}"/>
              </a:ext>
            </a:extLst>
          </p:cNvPr>
          <p:cNvSpPr>
            <a:spLocks noGrp="1"/>
          </p:cNvSpPr>
          <p:nvPr>
            <p:ph type="body" idx="1" hasCustomPrompt="1"/>
          </p:nvPr>
        </p:nvSpPr>
        <p:spPr>
          <a:xfrm>
            <a:off x="304800" y="1693010"/>
            <a:ext cx="5692775" cy="948317"/>
          </a:xfrm>
          <a:solidFill>
            <a:schemeClr val="tx2"/>
          </a:solidFill>
          <a:ln>
            <a:noFill/>
          </a:ln>
        </p:spPr>
        <p:txBody>
          <a:bodyPr anchor="b">
            <a:noAutofit/>
          </a:bodyPr>
          <a:lstStyle>
            <a:lvl1pPr marL="0" indent="0">
              <a:buNone/>
              <a:defRPr sz="2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box title styles</a:t>
            </a:r>
          </a:p>
        </p:txBody>
      </p:sp>
      <p:sp>
        <p:nvSpPr>
          <p:cNvPr id="4" name="Content Placeholder 3">
            <a:extLst>
              <a:ext uri="{FF2B5EF4-FFF2-40B4-BE49-F238E27FC236}">
                <a16:creationId xmlns:a16="http://schemas.microsoft.com/office/drawing/2014/main" id="{7FE7A657-88A8-4E89-AE96-3689AE929C98}"/>
              </a:ext>
            </a:extLst>
          </p:cNvPr>
          <p:cNvSpPr>
            <a:spLocks noGrp="1"/>
          </p:cNvSpPr>
          <p:nvPr>
            <p:ph sz="half" idx="2" hasCustomPrompt="1"/>
          </p:nvPr>
        </p:nvSpPr>
        <p:spPr>
          <a:xfrm>
            <a:off x="304800" y="2808236"/>
            <a:ext cx="5689599" cy="2935450"/>
          </a:xfrm>
          <a:noFill/>
        </p:spPr>
        <p:txBody>
          <a:bodyPr/>
          <a:lstStyle>
            <a:lvl1pPr>
              <a:defRPr sz="2200"/>
            </a:lvl1pPr>
            <a:lvl2pPr>
              <a:defRPr sz="2000"/>
            </a:lvl2pPr>
            <a:lvl3pPr>
              <a:defRPr sz="1800"/>
            </a:lvl3pPr>
            <a:lvl4pPr>
              <a:defRPr sz="1600"/>
            </a:lvl4pPr>
            <a:lvl5pPr>
              <a:defRPr sz="1400"/>
            </a:lvl5pPr>
          </a:lstStyle>
          <a:p>
            <a:pPr lvl="0"/>
            <a:r>
              <a:rPr lang="en-US" dirty="0"/>
              <a:t>Click to edit box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2B9FB7DD-6BAC-41FE-951F-0F393D35CA74}"/>
              </a:ext>
            </a:extLst>
          </p:cNvPr>
          <p:cNvSpPr>
            <a:spLocks noGrp="1"/>
          </p:cNvSpPr>
          <p:nvPr>
            <p:ph type="body" sz="quarter" idx="3" hasCustomPrompt="1"/>
          </p:nvPr>
        </p:nvSpPr>
        <p:spPr>
          <a:xfrm>
            <a:off x="6169024" y="1693010"/>
            <a:ext cx="5718176" cy="948316"/>
          </a:xfrm>
          <a:solidFill>
            <a:schemeClr val="tx2"/>
          </a:solidFill>
          <a:ln>
            <a:noFill/>
          </a:ln>
        </p:spPr>
        <p:txBody>
          <a:bodyPr anchor="b">
            <a:normAutofit/>
          </a:bodyPr>
          <a:lstStyle>
            <a:lvl1pPr marL="0" indent="0">
              <a:buNone/>
              <a:defRPr sz="2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box title styles</a:t>
            </a:r>
          </a:p>
        </p:txBody>
      </p:sp>
      <p:sp>
        <p:nvSpPr>
          <p:cNvPr id="7" name="Date Placeholder 6">
            <a:extLst>
              <a:ext uri="{FF2B5EF4-FFF2-40B4-BE49-F238E27FC236}">
                <a16:creationId xmlns:a16="http://schemas.microsoft.com/office/drawing/2014/main" id="{0630EA8D-6C2E-4FD1-93AC-6B55E7C7F78E}"/>
              </a:ext>
            </a:extLst>
          </p:cNvPr>
          <p:cNvSpPr>
            <a:spLocks noGrp="1"/>
          </p:cNvSpPr>
          <p:nvPr>
            <p:ph type="dt" sz="half" idx="10"/>
          </p:nvPr>
        </p:nvSpPr>
        <p:spPr/>
        <p:txBody>
          <a:bodyPr/>
          <a:lstStyle/>
          <a:p>
            <a:fld id="{1C3A3B50-10C9-4D81-9545-0DAA4EF3978B}" type="datetime4">
              <a:rPr lang="en-US" smtClean="0"/>
              <a:t>February 16, 2022</a:t>
            </a:fld>
            <a:endParaRPr lang="en-US"/>
          </a:p>
        </p:txBody>
      </p:sp>
      <p:sp>
        <p:nvSpPr>
          <p:cNvPr id="8" name="Footer Placeholder 7">
            <a:extLst>
              <a:ext uri="{FF2B5EF4-FFF2-40B4-BE49-F238E27FC236}">
                <a16:creationId xmlns:a16="http://schemas.microsoft.com/office/drawing/2014/main" id="{43896547-9B8A-4B43-86C5-8C6B96635D2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DDA8FE7-FF19-4455-B6B5-9E1C79E70DAB}"/>
              </a:ext>
            </a:extLst>
          </p:cNvPr>
          <p:cNvSpPr>
            <a:spLocks noGrp="1"/>
          </p:cNvSpPr>
          <p:nvPr>
            <p:ph type="sldNum" sz="quarter" idx="12"/>
          </p:nvPr>
        </p:nvSpPr>
        <p:spPr/>
        <p:txBody>
          <a:bodyPr/>
          <a:lstStyle/>
          <a:p>
            <a:fld id="{CEB24EE4-8D94-430E-BB06-89523344A278}" type="slidenum">
              <a:rPr lang="en-US" smtClean="0"/>
              <a:t>‹#›</a:t>
            </a:fld>
            <a:endParaRPr lang="en-US"/>
          </a:p>
        </p:txBody>
      </p:sp>
      <p:sp>
        <p:nvSpPr>
          <p:cNvPr id="13" name="Content Placeholder 3">
            <a:extLst>
              <a:ext uri="{FF2B5EF4-FFF2-40B4-BE49-F238E27FC236}">
                <a16:creationId xmlns:a16="http://schemas.microsoft.com/office/drawing/2014/main" id="{F6322915-8261-48B6-9613-46723A29E859}"/>
              </a:ext>
            </a:extLst>
          </p:cNvPr>
          <p:cNvSpPr>
            <a:spLocks noGrp="1"/>
          </p:cNvSpPr>
          <p:nvPr>
            <p:ph sz="half" idx="13" hasCustomPrompt="1"/>
          </p:nvPr>
        </p:nvSpPr>
        <p:spPr>
          <a:xfrm>
            <a:off x="6194425" y="2808236"/>
            <a:ext cx="5692775" cy="2935450"/>
          </a:xfrm>
          <a:noFill/>
        </p:spPr>
        <p:txBody>
          <a:bodyPr/>
          <a:lstStyle>
            <a:lvl1pPr>
              <a:defRPr sz="2200"/>
            </a:lvl1pPr>
            <a:lvl2pPr>
              <a:defRPr sz="2000"/>
            </a:lvl2pPr>
            <a:lvl3pPr>
              <a:defRPr sz="1800"/>
            </a:lvl3pPr>
            <a:lvl4pPr>
              <a:defRPr sz="1600"/>
            </a:lvl4pPr>
            <a:lvl5pPr>
              <a:defRPr sz="1400"/>
            </a:lvl5pPr>
          </a:lstStyle>
          <a:p>
            <a:pPr lvl="0"/>
            <a:r>
              <a:rPr lang="en-US" dirty="0"/>
              <a:t>Click to edit box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10DD1250-CDF6-407B-9492-4AADBD6D3F7D}"/>
              </a:ext>
            </a:extLst>
          </p:cNvPr>
          <p:cNvCxnSpPr>
            <a:cxnSpLocks/>
          </p:cNvCxnSpPr>
          <p:nvPr userDrawn="1"/>
        </p:nvCxnSpPr>
        <p:spPr>
          <a:xfrm>
            <a:off x="304800" y="2641326"/>
            <a:ext cx="5689599" cy="0"/>
          </a:xfrm>
          <a:prstGeom prst="line">
            <a:avLst/>
          </a:prstGeom>
          <a:ln w="76200">
            <a:solidFill>
              <a:schemeClr val="tx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DE26CEC-166D-4180-B71D-F88ED7A128B8}"/>
              </a:ext>
            </a:extLst>
          </p:cNvPr>
          <p:cNvCxnSpPr>
            <a:cxnSpLocks/>
          </p:cNvCxnSpPr>
          <p:nvPr userDrawn="1"/>
        </p:nvCxnSpPr>
        <p:spPr>
          <a:xfrm>
            <a:off x="6169024" y="2641326"/>
            <a:ext cx="5705641" cy="0"/>
          </a:xfrm>
          <a:prstGeom prst="line">
            <a:avLst/>
          </a:prstGeom>
          <a:ln w="76200">
            <a:solidFill>
              <a:schemeClr val="tx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63672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with Caption - 1">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31EF36-2EEE-48C7-9116-03F4F9D7F4DC}"/>
              </a:ext>
            </a:extLst>
          </p:cNvPr>
          <p:cNvSpPr>
            <a:spLocks noGrp="1"/>
          </p:cNvSpPr>
          <p:nvPr>
            <p:ph idx="1" hasCustomPrompt="1"/>
          </p:nvPr>
        </p:nvSpPr>
        <p:spPr>
          <a:xfrm>
            <a:off x="5486399" y="283132"/>
            <a:ext cx="6400799" cy="5329392"/>
          </a:xfrm>
        </p:spPr>
        <p:txBody>
          <a:bodyPr/>
          <a:lstStyle>
            <a:lvl1pPr>
              <a:defRPr sz="2800"/>
            </a:lvl1pPr>
            <a:lvl2pPr>
              <a:defRPr sz="24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dirty="0"/>
              <a:t>Click to edit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DF9CE527-954A-4F66-900F-31A34E67C886}"/>
              </a:ext>
            </a:extLst>
          </p:cNvPr>
          <p:cNvSpPr>
            <a:spLocks noGrp="1"/>
          </p:cNvSpPr>
          <p:nvPr>
            <p:ph type="dt" sz="half" idx="10"/>
          </p:nvPr>
        </p:nvSpPr>
        <p:spPr/>
        <p:txBody>
          <a:bodyPr/>
          <a:lstStyle/>
          <a:p>
            <a:fld id="{0E4BA206-562B-40DA-98FA-F6C5B3A361CA}" type="datetime4">
              <a:rPr lang="en-US" smtClean="0"/>
              <a:t>February 16, 2022</a:t>
            </a:fld>
            <a:endParaRPr lang="en-US"/>
          </a:p>
        </p:txBody>
      </p:sp>
      <p:sp>
        <p:nvSpPr>
          <p:cNvPr id="6" name="Footer Placeholder 5">
            <a:extLst>
              <a:ext uri="{FF2B5EF4-FFF2-40B4-BE49-F238E27FC236}">
                <a16:creationId xmlns:a16="http://schemas.microsoft.com/office/drawing/2014/main" id="{EED0C9F9-95C7-4EB4-A098-49193F0D18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FD6721-8B20-44EC-B2C6-AFB0F671C8FD}"/>
              </a:ext>
            </a:extLst>
          </p:cNvPr>
          <p:cNvSpPr>
            <a:spLocks noGrp="1"/>
          </p:cNvSpPr>
          <p:nvPr>
            <p:ph type="sldNum" sz="quarter" idx="12"/>
          </p:nvPr>
        </p:nvSpPr>
        <p:spPr/>
        <p:txBody>
          <a:bodyPr/>
          <a:lstStyle/>
          <a:p>
            <a:fld id="{CEB24EE4-8D94-430E-BB06-89523344A278}" type="slidenum">
              <a:rPr lang="en-US" smtClean="0"/>
              <a:t>‹#›</a:t>
            </a:fld>
            <a:endParaRPr lang="en-US"/>
          </a:p>
        </p:txBody>
      </p:sp>
      <p:sp>
        <p:nvSpPr>
          <p:cNvPr id="9" name="Title 1">
            <a:extLst>
              <a:ext uri="{FF2B5EF4-FFF2-40B4-BE49-F238E27FC236}">
                <a16:creationId xmlns:a16="http://schemas.microsoft.com/office/drawing/2014/main" id="{496CC76A-551B-4F30-B02F-7B771C34CF51}"/>
              </a:ext>
            </a:extLst>
          </p:cNvPr>
          <p:cNvSpPr>
            <a:spLocks noGrp="1"/>
          </p:cNvSpPr>
          <p:nvPr>
            <p:ph type="title" hasCustomPrompt="1"/>
          </p:nvPr>
        </p:nvSpPr>
        <p:spPr>
          <a:xfrm>
            <a:off x="304801" y="283132"/>
            <a:ext cx="4744088" cy="1105353"/>
          </a:xfrm>
        </p:spPr>
        <p:txBody>
          <a:bodyPr anchor="t">
            <a:normAutofit/>
          </a:bodyPr>
          <a:lstStyle>
            <a:lvl1pPr>
              <a:defRPr sz="3600"/>
            </a:lvl1pPr>
          </a:lstStyle>
          <a:p>
            <a:r>
              <a:rPr lang="en-US" dirty="0"/>
              <a:t>Click to edit header style</a:t>
            </a:r>
          </a:p>
        </p:txBody>
      </p:sp>
      <p:sp>
        <p:nvSpPr>
          <p:cNvPr id="10" name="Text Placeholder 3">
            <a:extLst>
              <a:ext uri="{FF2B5EF4-FFF2-40B4-BE49-F238E27FC236}">
                <a16:creationId xmlns:a16="http://schemas.microsoft.com/office/drawing/2014/main" id="{FB55C1CB-5AC7-40F9-90DD-0F4C1437CBDD}"/>
              </a:ext>
            </a:extLst>
          </p:cNvPr>
          <p:cNvSpPr>
            <a:spLocks noGrp="1"/>
          </p:cNvSpPr>
          <p:nvPr>
            <p:ph type="body" sz="half" idx="2" hasCustomPrompt="1"/>
          </p:nvPr>
        </p:nvSpPr>
        <p:spPr>
          <a:xfrm>
            <a:off x="304801" y="1786153"/>
            <a:ext cx="4882633" cy="3826371"/>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text styles</a:t>
            </a:r>
          </a:p>
        </p:txBody>
      </p:sp>
    </p:spTree>
    <p:extLst>
      <p:ext uri="{BB962C8B-B14F-4D97-AF65-F5344CB8AC3E}">
        <p14:creationId xmlns:p14="http://schemas.microsoft.com/office/powerpoint/2010/main" val="15036865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with Caption - 2">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31EF36-2EEE-48C7-9116-03F4F9D7F4DC}"/>
              </a:ext>
            </a:extLst>
          </p:cNvPr>
          <p:cNvSpPr>
            <a:spLocks noGrp="1"/>
          </p:cNvSpPr>
          <p:nvPr>
            <p:ph idx="1" hasCustomPrompt="1"/>
          </p:nvPr>
        </p:nvSpPr>
        <p:spPr>
          <a:xfrm>
            <a:off x="5325979" y="283132"/>
            <a:ext cx="6561220" cy="5279462"/>
          </a:xfrm>
        </p:spPr>
        <p:txBody>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dirty="0"/>
              <a:t>Click to edit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DF9CE527-954A-4F66-900F-31A34E67C886}"/>
              </a:ext>
            </a:extLst>
          </p:cNvPr>
          <p:cNvSpPr>
            <a:spLocks noGrp="1"/>
          </p:cNvSpPr>
          <p:nvPr>
            <p:ph type="dt" sz="half" idx="10"/>
          </p:nvPr>
        </p:nvSpPr>
        <p:spPr/>
        <p:txBody>
          <a:bodyPr/>
          <a:lstStyle/>
          <a:p>
            <a:fld id="{59691B79-7F84-4C7A-9E24-F5724D50B27C}" type="datetime4">
              <a:rPr lang="en-US" smtClean="0"/>
              <a:t>February 16, 2022</a:t>
            </a:fld>
            <a:endParaRPr lang="en-US"/>
          </a:p>
        </p:txBody>
      </p:sp>
      <p:sp>
        <p:nvSpPr>
          <p:cNvPr id="6" name="Footer Placeholder 5">
            <a:extLst>
              <a:ext uri="{FF2B5EF4-FFF2-40B4-BE49-F238E27FC236}">
                <a16:creationId xmlns:a16="http://schemas.microsoft.com/office/drawing/2014/main" id="{EED0C9F9-95C7-4EB4-A098-49193F0D18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FD6721-8B20-44EC-B2C6-AFB0F671C8FD}"/>
              </a:ext>
            </a:extLst>
          </p:cNvPr>
          <p:cNvSpPr>
            <a:spLocks noGrp="1"/>
          </p:cNvSpPr>
          <p:nvPr>
            <p:ph type="sldNum" sz="quarter" idx="12"/>
          </p:nvPr>
        </p:nvSpPr>
        <p:spPr/>
        <p:txBody>
          <a:bodyPr/>
          <a:lstStyle/>
          <a:p>
            <a:fld id="{CEB24EE4-8D94-430E-BB06-89523344A278}" type="slidenum">
              <a:rPr lang="en-US" smtClean="0"/>
              <a:t>‹#›</a:t>
            </a:fld>
            <a:endParaRPr lang="en-US"/>
          </a:p>
        </p:txBody>
      </p:sp>
      <p:sp>
        <p:nvSpPr>
          <p:cNvPr id="9" name="Title 1">
            <a:extLst>
              <a:ext uri="{FF2B5EF4-FFF2-40B4-BE49-F238E27FC236}">
                <a16:creationId xmlns:a16="http://schemas.microsoft.com/office/drawing/2014/main" id="{496CC76A-551B-4F30-B02F-7B771C34CF51}"/>
              </a:ext>
            </a:extLst>
          </p:cNvPr>
          <p:cNvSpPr>
            <a:spLocks noGrp="1"/>
          </p:cNvSpPr>
          <p:nvPr>
            <p:ph type="title" hasCustomPrompt="1"/>
          </p:nvPr>
        </p:nvSpPr>
        <p:spPr>
          <a:xfrm>
            <a:off x="317768" y="282625"/>
            <a:ext cx="4770024" cy="1241375"/>
          </a:xfrm>
          <a:solidFill>
            <a:schemeClr val="tx2"/>
          </a:solidFill>
          <a:ln>
            <a:noFill/>
          </a:ln>
        </p:spPr>
        <p:txBody>
          <a:bodyPr anchor="ctr">
            <a:noAutofit/>
          </a:bodyPr>
          <a:lstStyle>
            <a:lvl1pPr>
              <a:defRPr sz="3600">
                <a:solidFill>
                  <a:schemeClr val="bg1"/>
                </a:solidFill>
              </a:defRPr>
            </a:lvl1pPr>
          </a:lstStyle>
          <a:p>
            <a:r>
              <a:rPr lang="en-US" dirty="0"/>
              <a:t>Click to edit header style</a:t>
            </a:r>
          </a:p>
        </p:txBody>
      </p:sp>
      <p:sp>
        <p:nvSpPr>
          <p:cNvPr id="10" name="Text Placeholder 3">
            <a:extLst>
              <a:ext uri="{FF2B5EF4-FFF2-40B4-BE49-F238E27FC236}">
                <a16:creationId xmlns:a16="http://schemas.microsoft.com/office/drawing/2014/main" id="{FB55C1CB-5AC7-40F9-90DD-0F4C1437CBDD}"/>
              </a:ext>
            </a:extLst>
          </p:cNvPr>
          <p:cNvSpPr>
            <a:spLocks noGrp="1"/>
          </p:cNvSpPr>
          <p:nvPr>
            <p:ph type="body" sz="half" idx="2" hasCustomPrompt="1"/>
          </p:nvPr>
        </p:nvSpPr>
        <p:spPr>
          <a:xfrm>
            <a:off x="317768" y="1905000"/>
            <a:ext cx="4757056" cy="3657594"/>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text styles</a:t>
            </a:r>
          </a:p>
        </p:txBody>
      </p:sp>
      <p:cxnSp>
        <p:nvCxnSpPr>
          <p:cNvPr id="8" name="Straight Connector 7">
            <a:extLst>
              <a:ext uri="{FF2B5EF4-FFF2-40B4-BE49-F238E27FC236}">
                <a16:creationId xmlns:a16="http://schemas.microsoft.com/office/drawing/2014/main" id="{E7B1BA7E-FBD2-44AF-9EA8-95B029AC512C}"/>
              </a:ext>
            </a:extLst>
          </p:cNvPr>
          <p:cNvCxnSpPr>
            <a:cxnSpLocks/>
          </p:cNvCxnSpPr>
          <p:nvPr userDrawn="1"/>
        </p:nvCxnSpPr>
        <p:spPr>
          <a:xfrm>
            <a:off x="304800" y="1676400"/>
            <a:ext cx="4770024" cy="0"/>
          </a:xfrm>
          <a:prstGeom prst="line">
            <a:avLst/>
          </a:prstGeom>
          <a:ln w="50800">
            <a:solidFill>
              <a:schemeClr val="tx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66057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hree Comparrison Box - 1">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2BB300-A06B-4944-9EAB-5C4DD6F2B798}"/>
              </a:ext>
            </a:extLst>
          </p:cNvPr>
          <p:cNvSpPr>
            <a:spLocks noGrp="1"/>
          </p:cNvSpPr>
          <p:nvPr>
            <p:ph sz="half" idx="1" hasCustomPrompt="1"/>
          </p:nvPr>
        </p:nvSpPr>
        <p:spPr>
          <a:xfrm>
            <a:off x="327997" y="3581400"/>
            <a:ext cx="5550288" cy="2906553"/>
          </a:xfrm>
        </p:spPr>
        <p:txBody>
          <a:bodyPr/>
          <a:lstStyle>
            <a:lvl1pPr>
              <a:defRPr/>
            </a:lvl1pPr>
          </a:lstStyle>
          <a:p>
            <a:pPr lvl="0"/>
            <a:r>
              <a:rPr lang="en-US" dirty="0"/>
              <a:t>Click to edit box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1F0FB7C9-4191-4A08-A152-0D98BECF13CE}"/>
              </a:ext>
            </a:extLst>
          </p:cNvPr>
          <p:cNvSpPr>
            <a:spLocks noGrp="1"/>
          </p:cNvSpPr>
          <p:nvPr>
            <p:ph sz="half" idx="2" hasCustomPrompt="1"/>
          </p:nvPr>
        </p:nvSpPr>
        <p:spPr>
          <a:xfrm>
            <a:off x="6324600" y="293847"/>
            <a:ext cx="5539403" cy="2982754"/>
          </a:xfrm>
        </p:spPr>
        <p:txBody>
          <a:bodyPr/>
          <a:lstStyle>
            <a:lvl1pPr>
              <a:defRPr/>
            </a:lvl1pPr>
          </a:lstStyle>
          <a:p>
            <a:pPr lvl="0"/>
            <a:r>
              <a:rPr lang="en-US" dirty="0"/>
              <a:t>Click to edit box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7">
            <a:extLst>
              <a:ext uri="{FF2B5EF4-FFF2-40B4-BE49-F238E27FC236}">
                <a16:creationId xmlns:a16="http://schemas.microsoft.com/office/drawing/2014/main" id="{85F1286B-C13F-413C-88A0-4B01BDB24FDE}"/>
              </a:ext>
            </a:extLst>
          </p:cNvPr>
          <p:cNvSpPr>
            <a:spLocks noGrp="1"/>
          </p:cNvSpPr>
          <p:nvPr>
            <p:ph type="title" hasCustomPrompt="1"/>
          </p:nvPr>
        </p:nvSpPr>
        <p:spPr>
          <a:xfrm>
            <a:off x="327997" y="293848"/>
            <a:ext cx="5334000" cy="2982754"/>
          </a:xfrm>
        </p:spPr>
        <p:txBody>
          <a:bodyPr anchor="t"/>
          <a:lstStyle>
            <a:lvl1pPr algn="l">
              <a:defRPr>
                <a:solidFill>
                  <a:schemeClr val="tx1"/>
                </a:solidFill>
              </a:defRPr>
            </a:lvl1pPr>
          </a:lstStyle>
          <a:p>
            <a:r>
              <a:rPr lang="en-US" dirty="0"/>
              <a:t>Click to edit header style</a:t>
            </a:r>
          </a:p>
        </p:txBody>
      </p:sp>
      <p:sp>
        <p:nvSpPr>
          <p:cNvPr id="15" name="Content Placeholder 2">
            <a:extLst>
              <a:ext uri="{FF2B5EF4-FFF2-40B4-BE49-F238E27FC236}">
                <a16:creationId xmlns:a16="http://schemas.microsoft.com/office/drawing/2014/main" id="{E8F70E5E-A1BC-49D5-96F4-C124DBC9568B}"/>
              </a:ext>
            </a:extLst>
          </p:cNvPr>
          <p:cNvSpPr>
            <a:spLocks noGrp="1"/>
          </p:cNvSpPr>
          <p:nvPr>
            <p:ph sz="half" idx="10" hasCustomPrompt="1"/>
          </p:nvPr>
        </p:nvSpPr>
        <p:spPr>
          <a:xfrm>
            <a:off x="6357257" y="3592353"/>
            <a:ext cx="5550288" cy="2906553"/>
          </a:xfrm>
        </p:spPr>
        <p:txBody>
          <a:bodyPr/>
          <a:lstStyle>
            <a:lvl1pPr>
              <a:defRPr>
                <a:solidFill>
                  <a:schemeClr val="tx1"/>
                </a:solidFill>
              </a:defRPr>
            </a:lvl1pPr>
            <a:lvl2pPr>
              <a:defRPr>
                <a:solidFill>
                  <a:schemeClr val="tx1"/>
                </a:solidFill>
              </a:defRPr>
            </a:lvl2pPr>
            <a:lvl3pPr>
              <a:defRPr>
                <a:solidFill>
                  <a:schemeClr val="tx1"/>
                </a:solidFill>
              </a:defRPr>
            </a:lvl3pPr>
          </a:lstStyle>
          <a:p>
            <a:pPr lvl="0"/>
            <a:r>
              <a:rPr lang="en-US" dirty="0"/>
              <a:t>Click to edit box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71503286"/>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Three Comparrison Box - 2">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B3CCD64-C5CC-4AF1-BE0D-4DA0D75A6BE3}"/>
              </a:ext>
            </a:extLst>
          </p:cNvPr>
          <p:cNvSpPr/>
          <p:nvPr userDrawn="1"/>
        </p:nvSpPr>
        <p:spPr>
          <a:xfrm>
            <a:off x="6086086" y="3429000"/>
            <a:ext cx="6016430" cy="3352798"/>
          </a:xfrm>
          <a:prstGeom prst="rect">
            <a:avLst/>
          </a:prstGeom>
          <a:solidFill>
            <a:schemeClr val="tx1"/>
          </a:solidFill>
          <a:ln w="1905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82BB300-A06B-4944-9EAB-5C4DD6F2B798}"/>
              </a:ext>
            </a:extLst>
          </p:cNvPr>
          <p:cNvSpPr>
            <a:spLocks noGrp="1"/>
          </p:cNvSpPr>
          <p:nvPr>
            <p:ph sz="half" idx="1" hasCustomPrompt="1"/>
          </p:nvPr>
        </p:nvSpPr>
        <p:spPr>
          <a:xfrm>
            <a:off x="327997" y="3722847"/>
            <a:ext cx="5550288" cy="2906553"/>
          </a:xfrm>
        </p:spPr>
        <p:txBody>
          <a:bodyPr/>
          <a:lstStyle>
            <a:lvl1pPr>
              <a:defRPr/>
            </a:lvl1pPr>
          </a:lstStyle>
          <a:p>
            <a:pPr lvl="0"/>
            <a:r>
              <a:rPr lang="en-US" dirty="0"/>
              <a:t>Click to edit box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1F0FB7C9-4191-4A08-A152-0D98BECF13CE}"/>
              </a:ext>
            </a:extLst>
          </p:cNvPr>
          <p:cNvSpPr>
            <a:spLocks noGrp="1"/>
          </p:cNvSpPr>
          <p:nvPr>
            <p:ph sz="half" idx="2" hasCustomPrompt="1"/>
          </p:nvPr>
        </p:nvSpPr>
        <p:spPr>
          <a:xfrm>
            <a:off x="6324600" y="293847"/>
            <a:ext cx="5539403" cy="2982754"/>
          </a:xfrm>
        </p:spPr>
        <p:txBody>
          <a:bodyPr/>
          <a:lstStyle>
            <a:lvl1pPr>
              <a:defRPr/>
            </a:lvl1pPr>
          </a:lstStyle>
          <a:p>
            <a:pPr lvl="0"/>
            <a:r>
              <a:rPr lang="en-US" dirty="0"/>
              <a:t>Click to edit box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a:extLst>
              <a:ext uri="{FF2B5EF4-FFF2-40B4-BE49-F238E27FC236}">
                <a16:creationId xmlns:a16="http://schemas.microsoft.com/office/drawing/2014/main" id="{CD5F9799-925F-4315-BAD1-0456994466F0}"/>
              </a:ext>
            </a:extLst>
          </p:cNvPr>
          <p:cNvSpPr/>
          <p:nvPr userDrawn="1"/>
        </p:nvSpPr>
        <p:spPr>
          <a:xfrm>
            <a:off x="79569" y="76202"/>
            <a:ext cx="6016430" cy="3352798"/>
          </a:xfrm>
          <a:prstGeom prst="rect">
            <a:avLst/>
          </a:prstGeom>
          <a:solidFill>
            <a:schemeClr val="tx1"/>
          </a:solidFill>
          <a:ln w="1905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7">
            <a:extLst>
              <a:ext uri="{FF2B5EF4-FFF2-40B4-BE49-F238E27FC236}">
                <a16:creationId xmlns:a16="http://schemas.microsoft.com/office/drawing/2014/main" id="{85F1286B-C13F-413C-88A0-4B01BDB24FDE}"/>
              </a:ext>
            </a:extLst>
          </p:cNvPr>
          <p:cNvSpPr>
            <a:spLocks noGrp="1"/>
          </p:cNvSpPr>
          <p:nvPr>
            <p:ph type="title" hasCustomPrompt="1"/>
          </p:nvPr>
        </p:nvSpPr>
        <p:spPr>
          <a:xfrm>
            <a:off x="381000" y="495299"/>
            <a:ext cx="5334000" cy="2438400"/>
          </a:xfrm>
        </p:spPr>
        <p:txBody>
          <a:bodyPr anchor="ctr"/>
          <a:lstStyle>
            <a:lvl1pPr algn="l">
              <a:defRPr>
                <a:solidFill>
                  <a:schemeClr val="bg1"/>
                </a:solidFill>
              </a:defRPr>
            </a:lvl1pPr>
          </a:lstStyle>
          <a:p>
            <a:r>
              <a:rPr lang="en-US" dirty="0"/>
              <a:t>Click to edit title style</a:t>
            </a:r>
          </a:p>
        </p:txBody>
      </p:sp>
      <p:cxnSp>
        <p:nvCxnSpPr>
          <p:cNvPr id="11" name="Straight Connector 10">
            <a:extLst>
              <a:ext uri="{FF2B5EF4-FFF2-40B4-BE49-F238E27FC236}">
                <a16:creationId xmlns:a16="http://schemas.microsoft.com/office/drawing/2014/main" id="{BC25E9C9-CCE3-44DC-B4BF-EADCADED5312}"/>
              </a:ext>
            </a:extLst>
          </p:cNvPr>
          <p:cNvCxnSpPr>
            <a:cxnSpLocks/>
          </p:cNvCxnSpPr>
          <p:nvPr userDrawn="1"/>
        </p:nvCxnSpPr>
        <p:spPr>
          <a:xfrm>
            <a:off x="0" y="3429000"/>
            <a:ext cx="12192000" cy="0"/>
          </a:xfrm>
          <a:prstGeom prst="line">
            <a:avLst/>
          </a:prstGeom>
          <a:ln w="19050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81AB6415-4B67-4E60-A546-698CF66C7046}"/>
              </a:ext>
            </a:extLst>
          </p:cNvPr>
          <p:cNvSpPr/>
          <p:nvPr userDrawn="1"/>
        </p:nvSpPr>
        <p:spPr>
          <a:xfrm>
            <a:off x="5998741" y="0"/>
            <a:ext cx="20540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ntent Placeholder 2">
            <a:extLst>
              <a:ext uri="{FF2B5EF4-FFF2-40B4-BE49-F238E27FC236}">
                <a16:creationId xmlns:a16="http://schemas.microsoft.com/office/drawing/2014/main" id="{E8F70E5E-A1BC-49D5-96F4-C124DBC9568B}"/>
              </a:ext>
            </a:extLst>
          </p:cNvPr>
          <p:cNvSpPr>
            <a:spLocks noGrp="1"/>
          </p:cNvSpPr>
          <p:nvPr>
            <p:ph sz="half" idx="10" hasCustomPrompt="1"/>
          </p:nvPr>
        </p:nvSpPr>
        <p:spPr>
          <a:xfrm>
            <a:off x="6357257" y="3733800"/>
            <a:ext cx="5550288" cy="2906553"/>
          </a:xfrm>
        </p:spPr>
        <p:txBody>
          <a:bodyPr/>
          <a:lstStyle>
            <a:lvl1pPr>
              <a:defRPr>
                <a:solidFill>
                  <a:schemeClr val="bg1"/>
                </a:solidFill>
              </a:defRPr>
            </a:lvl1pPr>
            <a:lvl2pPr>
              <a:defRPr>
                <a:solidFill>
                  <a:schemeClr val="bg1"/>
                </a:solidFill>
              </a:defRPr>
            </a:lvl2pPr>
            <a:lvl3pPr>
              <a:defRPr>
                <a:solidFill>
                  <a:schemeClr val="bg1"/>
                </a:solidFill>
              </a:defRPr>
            </a:lvl3pPr>
          </a:lstStyle>
          <a:p>
            <a:pPr lvl="0"/>
            <a:r>
              <a:rPr lang="en-US" dirty="0"/>
              <a:t>Click to edit box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45923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1000" fill="hold"/>
                                        <p:tgtEl>
                                          <p:spTgt spid="9"/>
                                        </p:tgtEl>
                                        <p:attrNameLst>
                                          <p:attrName>ppt_w</p:attrName>
                                        </p:attrNameLst>
                                      </p:cBhvr>
                                      <p:tavLst>
                                        <p:tav tm="0">
                                          <p:val>
                                            <p:fltVal val="0"/>
                                          </p:val>
                                        </p:tav>
                                        <p:tav tm="100000">
                                          <p:val>
                                            <p:strVal val="#ppt_w"/>
                                          </p:val>
                                        </p:tav>
                                      </p:tavLst>
                                    </p:anim>
                                    <p:anim calcmode="lin" valueType="num">
                                      <p:cBhvr>
                                        <p:cTn id="14" dur="1000" fill="hold"/>
                                        <p:tgtEl>
                                          <p:spTgt spid="9"/>
                                        </p:tgtEl>
                                        <p:attrNameLst>
                                          <p:attrName>ppt_h</p:attrName>
                                        </p:attrNameLst>
                                      </p:cBhvr>
                                      <p:tavLst>
                                        <p:tav tm="0">
                                          <p:val>
                                            <p:fltVal val="0"/>
                                          </p:val>
                                        </p:tav>
                                        <p:tav tm="100000">
                                          <p:val>
                                            <p:strVal val="#ppt_h"/>
                                          </p:val>
                                        </p:tav>
                                      </p:tavLst>
                                    </p:anim>
                                    <p:anim calcmode="lin" valueType="num">
                                      <p:cBhvr>
                                        <p:cTn id="15" dur="1000" fill="hold"/>
                                        <p:tgtEl>
                                          <p:spTgt spid="9"/>
                                        </p:tgtEl>
                                        <p:attrNameLst>
                                          <p:attrName>style.rotation</p:attrName>
                                        </p:attrNameLst>
                                      </p:cBhvr>
                                      <p:tavLst>
                                        <p:tav tm="0">
                                          <p:val>
                                            <p:fltVal val="90"/>
                                          </p:val>
                                        </p:tav>
                                        <p:tav tm="100000">
                                          <p:val>
                                            <p:fltVal val="0"/>
                                          </p:val>
                                        </p:tav>
                                      </p:tavLst>
                                    </p:anim>
                                    <p:animEffect transition="in" filter="fade">
                                      <p:cBhvr>
                                        <p:cTn id="16" dur="1000"/>
                                        <p:tgtEl>
                                          <p:spTgt spid="9"/>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15">
                                            <p:txEl>
                                              <p:pRg st="0" end="0"/>
                                            </p:txEl>
                                          </p:spTgt>
                                        </p:tgtEl>
                                        <p:attrNameLst>
                                          <p:attrName>style.visibility</p:attrName>
                                        </p:attrNameLst>
                                      </p:cBhvr>
                                      <p:to>
                                        <p:strVal val="visible"/>
                                      </p:to>
                                    </p:set>
                                    <p:anim calcmode="lin" valueType="num">
                                      <p:cBhvr>
                                        <p:cTn id="19" dur="10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20" dur="1000" fill="hold"/>
                                        <p:tgtEl>
                                          <p:spTgt spid="15">
                                            <p:txEl>
                                              <p:pRg st="0" end="0"/>
                                            </p:txEl>
                                          </p:spTgt>
                                        </p:tgtEl>
                                        <p:attrNameLst>
                                          <p:attrName>ppt_h</p:attrName>
                                        </p:attrNameLst>
                                      </p:cBhvr>
                                      <p:tavLst>
                                        <p:tav tm="0">
                                          <p:val>
                                            <p:fltVal val="0"/>
                                          </p:val>
                                        </p:tav>
                                        <p:tav tm="100000">
                                          <p:val>
                                            <p:strVal val="#ppt_h"/>
                                          </p:val>
                                        </p:tav>
                                      </p:tavLst>
                                    </p:anim>
                                    <p:anim calcmode="lin" valueType="num">
                                      <p:cBhvr>
                                        <p:cTn id="21" dur="1000" fill="hold"/>
                                        <p:tgtEl>
                                          <p:spTgt spid="15">
                                            <p:txEl>
                                              <p:pRg st="0" end="0"/>
                                            </p:txEl>
                                          </p:spTgt>
                                        </p:tgtEl>
                                        <p:attrNameLst>
                                          <p:attrName>style.rotation</p:attrName>
                                        </p:attrNameLst>
                                      </p:cBhvr>
                                      <p:tavLst>
                                        <p:tav tm="0">
                                          <p:val>
                                            <p:fltVal val="90"/>
                                          </p:val>
                                        </p:tav>
                                        <p:tav tm="100000">
                                          <p:val>
                                            <p:fltVal val="0"/>
                                          </p:val>
                                        </p:tav>
                                      </p:tavLst>
                                    </p:anim>
                                    <p:animEffect transition="in" filter="fade">
                                      <p:cBhvr>
                                        <p:cTn id="22" dur="1000"/>
                                        <p:tgtEl>
                                          <p:spTgt spid="15">
                                            <p:txEl>
                                              <p:pRg st="0" end="0"/>
                                            </p:txEl>
                                          </p:spTgt>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15">
                                            <p:txEl>
                                              <p:pRg st="1" end="1"/>
                                            </p:txEl>
                                          </p:spTgt>
                                        </p:tgtEl>
                                        <p:attrNameLst>
                                          <p:attrName>style.visibility</p:attrName>
                                        </p:attrNameLst>
                                      </p:cBhvr>
                                      <p:to>
                                        <p:strVal val="visible"/>
                                      </p:to>
                                    </p:set>
                                    <p:anim calcmode="lin" valueType="num">
                                      <p:cBhvr>
                                        <p:cTn id="25" dur="1000" fill="hold"/>
                                        <p:tgtEl>
                                          <p:spTgt spid="15">
                                            <p:txEl>
                                              <p:pRg st="1" end="1"/>
                                            </p:txEl>
                                          </p:spTgt>
                                        </p:tgtEl>
                                        <p:attrNameLst>
                                          <p:attrName>ppt_w</p:attrName>
                                        </p:attrNameLst>
                                      </p:cBhvr>
                                      <p:tavLst>
                                        <p:tav tm="0">
                                          <p:val>
                                            <p:fltVal val="0"/>
                                          </p:val>
                                        </p:tav>
                                        <p:tav tm="100000">
                                          <p:val>
                                            <p:strVal val="#ppt_w"/>
                                          </p:val>
                                        </p:tav>
                                      </p:tavLst>
                                    </p:anim>
                                    <p:anim calcmode="lin" valueType="num">
                                      <p:cBhvr>
                                        <p:cTn id="26" dur="1000" fill="hold"/>
                                        <p:tgtEl>
                                          <p:spTgt spid="15">
                                            <p:txEl>
                                              <p:pRg st="1" end="1"/>
                                            </p:txEl>
                                          </p:spTgt>
                                        </p:tgtEl>
                                        <p:attrNameLst>
                                          <p:attrName>ppt_h</p:attrName>
                                        </p:attrNameLst>
                                      </p:cBhvr>
                                      <p:tavLst>
                                        <p:tav tm="0">
                                          <p:val>
                                            <p:fltVal val="0"/>
                                          </p:val>
                                        </p:tav>
                                        <p:tav tm="100000">
                                          <p:val>
                                            <p:strVal val="#ppt_h"/>
                                          </p:val>
                                        </p:tav>
                                      </p:tavLst>
                                    </p:anim>
                                    <p:anim calcmode="lin" valueType="num">
                                      <p:cBhvr>
                                        <p:cTn id="27" dur="1000" fill="hold"/>
                                        <p:tgtEl>
                                          <p:spTgt spid="15">
                                            <p:txEl>
                                              <p:pRg st="1" end="1"/>
                                            </p:txEl>
                                          </p:spTgt>
                                        </p:tgtEl>
                                        <p:attrNameLst>
                                          <p:attrName>style.rotation</p:attrName>
                                        </p:attrNameLst>
                                      </p:cBhvr>
                                      <p:tavLst>
                                        <p:tav tm="0">
                                          <p:val>
                                            <p:fltVal val="90"/>
                                          </p:val>
                                        </p:tav>
                                        <p:tav tm="100000">
                                          <p:val>
                                            <p:fltVal val="0"/>
                                          </p:val>
                                        </p:tav>
                                      </p:tavLst>
                                    </p:anim>
                                    <p:animEffect transition="in" filter="fade">
                                      <p:cBhvr>
                                        <p:cTn id="28" dur="1000"/>
                                        <p:tgtEl>
                                          <p:spTgt spid="15">
                                            <p:txEl>
                                              <p:pRg st="1" end="1"/>
                                            </p:txEl>
                                          </p:spTgt>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15">
                                            <p:txEl>
                                              <p:pRg st="2" end="2"/>
                                            </p:txEl>
                                          </p:spTgt>
                                        </p:tgtEl>
                                        <p:attrNameLst>
                                          <p:attrName>style.visibility</p:attrName>
                                        </p:attrNameLst>
                                      </p:cBhvr>
                                      <p:to>
                                        <p:strVal val="visible"/>
                                      </p:to>
                                    </p:set>
                                    <p:anim calcmode="lin" valueType="num">
                                      <p:cBhvr>
                                        <p:cTn id="31" dur="1000" fill="hold"/>
                                        <p:tgtEl>
                                          <p:spTgt spid="15">
                                            <p:txEl>
                                              <p:pRg st="2" end="2"/>
                                            </p:txEl>
                                          </p:spTgt>
                                        </p:tgtEl>
                                        <p:attrNameLst>
                                          <p:attrName>ppt_w</p:attrName>
                                        </p:attrNameLst>
                                      </p:cBhvr>
                                      <p:tavLst>
                                        <p:tav tm="0">
                                          <p:val>
                                            <p:fltVal val="0"/>
                                          </p:val>
                                        </p:tav>
                                        <p:tav tm="100000">
                                          <p:val>
                                            <p:strVal val="#ppt_w"/>
                                          </p:val>
                                        </p:tav>
                                      </p:tavLst>
                                    </p:anim>
                                    <p:anim calcmode="lin" valueType="num">
                                      <p:cBhvr>
                                        <p:cTn id="32" dur="1000" fill="hold"/>
                                        <p:tgtEl>
                                          <p:spTgt spid="15">
                                            <p:txEl>
                                              <p:pRg st="2" end="2"/>
                                            </p:txEl>
                                          </p:spTgt>
                                        </p:tgtEl>
                                        <p:attrNameLst>
                                          <p:attrName>ppt_h</p:attrName>
                                        </p:attrNameLst>
                                      </p:cBhvr>
                                      <p:tavLst>
                                        <p:tav tm="0">
                                          <p:val>
                                            <p:fltVal val="0"/>
                                          </p:val>
                                        </p:tav>
                                        <p:tav tm="100000">
                                          <p:val>
                                            <p:strVal val="#ppt_h"/>
                                          </p:val>
                                        </p:tav>
                                      </p:tavLst>
                                    </p:anim>
                                    <p:anim calcmode="lin" valueType="num">
                                      <p:cBhvr>
                                        <p:cTn id="33" dur="1000" fill="hold"/>
                                        <p:tgtEl>
                                          <p:spTgt spid="15">
                                            <p:txEl>
                                              <p:pRg st="2" end="2"/>
                                            </p:txEl>
                                          </p:spTgt>
                                        </p:tgtEl>
                                        <p:attrNameLst>
                                          <p:attrName>style.rotation</p:attrName>
                                        </p:attrNameLst>
                                      </p:cBhvr>
                                      <p:tavLst>
                                        <p:tav tm="0">
                                          <p:val>
                                            <p:fltVal val="90"/>
                                          </p:val>
                                        </p:tav>
                                        <p:tav tm="100000">
                                          <p:val>
                                            <p:fltVal val="0"/>
                                          </p:val>
                                        </p:tav>
                                      </p:tavLst>
                                    </p:anim>
                                    <p:animEffect transition="in" filter="fade">
                                      <p:cBhvr>
                                        <p:cTn id="34" dur="1000"/>
                                        <p:tgtEl>
                                          <p:spTgt spid="15">
                                            <p:txEl>
                                              <p:pRg st="2" end="2"/>
                                            </p:txEl>
                                          </p:spTgt>
                                        </p:tgtEl>
                                      </p:cBhvr>
                                    </p:animEffect>
                                  </p:childTnLst>
                                </p:cTn>
                              </p:par>
                              <p:par>
                                <p:cTn id="35" presetID="31" presetClass="entr" presetSubtype="0" fill="hold" grpId="0" nodeType="withEffect">
                                  <p:stCondLst>
                                    <p:cond delay="0"/>
                                  </p:stCondLst>
                                  <p:childTnLst>
                                    <p:set>
                                      <p:cBhvr>
                                        <p:cTn id="36" dur="1" fill="hold">
                                          <p:stCondLst>
                                            <p:cond delay="0"/>
                                          </p:stCondLst>
                                        </p:cTn>
                                        <p:tgtEl>
                                          <p:spTgt spid="15">
                                            <p:txEl>
                                              <p:pRg st="3" end="3"/>
                                            </p:txEl>
                                          </p:spTgt>
                                        </p:tgtEl>
                                        <p:attrNameLst>
                                          <p:attrName>style.visibility</p:attrName>
                                        </p:attrNameLst>
                                      </p:cBhvr>
                                      <p:to>
                                        <p:strVal val="visible"/>
                                      </p:to>
                                    </p:set>
                                    <p:anim calcmode="lin" valueType="num">
                                      <p:cBhvr>
                                        <p:cTn id="37" dur="1000" fill="hold"/>
                                        <p:tgtEl>
                                          <p:spTgt spid="15">
                                            <p:txEl>
                                              <p:pRg st="3" end="3"/>
                                            </p:txEl>
                                          </p:spTgt>
                                        </p:tgtEl>
                                        <p:attrNameLst>
                                          <p:attrName>ppt_w</p:attrName>
                                        </p:attrNameLst>
                                      </p:cBhvr>
                                      <p:tavLst>
                                        <p:tav tm="0">
                                          <p:val>
                                            <p:fltVal val="0"/>
                                          </p:val>
                                        </p:tav>
                                        <p:tav tm="100000">
                                          <p:val>
                                            <p:strVal val="#ppt_w"/>
                                          </p:val>
                                        </p:tav>
                                      </p:tavLst>
                                    </p:anim>
                                    <p:anim calcmode="lin" valueType="num">
                                      <p:cBhvr>
                                        <p:cTn id="38" dur="1000" fill="hold"/>
                                        <p:tgtEl>
                                          <p:spTgt spid="15">
                                            <p:txEl>
                                              <p:pRg st="3" end="3"/>
                                            </p:txEl>
                                          </p:spTgt>
                                        </p:tgtEl>
                                        <p:attrNameLst>
                                          <p:attrName>ppt_h</p:attrName>
                                        </p:attrNameLst>
                                      </p:cBhvr>
                                      <p:tavLst>
                                        <p:tav tm="0">
                                          <p:val>
                                            <p:fltVal val="0"/>
                                          </p:val>
                                        </p:tav>
                                        <p:tav tm="100000">
                                          <p:val>
                                            <p:strVal val="#ppt_h"/>
                                          </p:val>
                                        </p:tav>
                                      </p:tavLst>
                                    </p:anim>
                                    <p:anim calcmode="lin" valueType="num">
                                      <p:cBhvr>
                                        <p:cTn id="39" dur="1000" fill="hold"/>
                                        <p:tgtEl>
                                          <p:spTgt spid="15">
                                            <p:txEl>
                                              <p:pRg st="3" end="3"/>
                                            </p:txEl>
                                          </p:spTgt>
                                        </p:tgtEl>
                                        <p:attrNameLst>
                                          <p:attrName>style.rotation</p:attrName>
                                        </p:attrNameLst>
                                      </p:cBhvr>
                                      <p:tavLst>
                                        <p:tav tm="0">
                                          <p:val>
                                            <p:fltVal val="90"/>
                                          </p:val>
                                        </p:tav>
                                        <p:tav tm="100000">
                                          <p:val>
                                            <p:fltVal val="0"/>
                                          </p:val>
                                        </p:tav>
                                      </p:tavLst>
                                    </p:anim>
                                    <p:animEffect transition="in" filter="fade">
                                      <p:cBhvr>
                                        <p:cTn id="40" dur="1000"/>
                                        <p:tgtEl>
                                          <p:spTgt spid="15">
                                            <p:txEl>
                                              <p:pRg st="3" end="3"/>
                                            </p:txEl>
                                          </p:spTgt>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15">
                                            <p:txEl>
                                              <p:pRg st="4" end="4"/>
                                            </p:txEl>
                                          </p:spTgt>
                                        </p:tgtEl>
                                        <p:attrNameLst>
                                          <p:attrName>style.visibility</p:attrName>
                                        </p:attrNameLst>
                                      </p:cBhvr>
                                      <p:to>
                                        <p:strVal val="visible"/>
                                      </p:to>
                                    </p:set>
                                    <p:anim calcmode="lin" valueType="num">
                                      <p:cBhvr>
                                        <p:cTn id="43" dur="1000" fill="hold"/>
                                        <p:tgtEl>
                                          <p:spTgt spid="15">
                                            <p:txEl>
                                              <p:pRg st="4" end="4"/>
                                            </p:txEl>
                                          </p:spTgt>
                                        </p:tgtEl>
                                        <p:attrNameLst>
                                          <p:attrName>ppt_w</p:attrName>
                                        </p:attrNameLst>
                                      </p:cBhvr>
                                      <p:tavLst>
                                        <p:tav tm="0">
                                          <p:val>
                                            <p:fltVal val="0"/>
                                          </p:val>
                                        </p:tav>
                                        <p:tav tm="100000">
                                          <p:val>
                                            <p:strVal val="#ppt_w"/>
                                          </p:val>
                                        </p:tav>
                                      </p:tavLst>
                                    </p:anim>
                                    <p:anim calcmode="lin" valueType="num">
                                      <p:cBhvr>
                                        <p:cTn id="44" dur="1000" fill="hold"/>
                                        <p:tgtEl>
                                          <p:spTgt spid="15">
                                            <p:txEl>
                                              <p:pRg st="4" end="4"/>
                                            </p:txEl>
                                          </p:spTgt>
                                        </p:tgtEl>
                                        <p:attrNameLst>
                                          <p:attrName>ppt_h</p:attrName>
                                        </p:attrNameLst>
                                      </p:cBhvr>
                                      <p:tavLst>
                                        <p:tav tm="0">
                                          <p:val>
                                            <p:fltVal val="0"/>
                                          </p:val>
                                        </p:tav>
                                        <p:tav tm="100000">
                                          <p:val>
                                            <p:strVal val="#ppt_h"/>
                                          </p:val>
                                        </p:tav>
                                      </p:tavLst>
                                    </p:anim>
                                    <p:anim calcmode="lin" valueType="num">
                                      <p:cBhvr>
                                        <p:cTn id="45" dur="1000" fill="hold"/>
                                        <p:tgtEl>
                                          <p:spTgt spid="15">
                                            <p:txEl>
                                              <p:pRg st="4" end="4"/>
                                            </p:txEl>
                                          </p:spTgt>
                                        </p:tgtEl>
                                        <p:attrNameLst>
                                          <p:attrName>style.rotation</p:attrName>
                                        </p:attrNameLst>
                                      </p:cBhvr>
                                      <p:tavLst>
                                        <p:tav tm="0">
                                          <p:val>
                                            <p:fltVal val="90"/>
                                          </p:val>
                                        </p:tav>
                                        <p:tav tm="100000">
                                          <p:val>
                                            <p:fltVal val="0"/>
                                          </p:val>
                                        </p:tav>
                                      </p:tavLst>
                                    </p:anim>
                                    <p:animEffect transition="in" filter="fade">
                                      <p:cBhvr>
                                        <p:cTn id="46" dur="1000"/>
                                        <p:tgtEl>
                                          <p:spTgt spid="15">
                                            <p:txEl>
                                              <p:pRg st="4" end="4"/>
                                            </p:txEl>
                                          </p:spTgt>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p:cTn id="49" dur="1000" fill="hold"/>
                                        <p:tgtEl>
                                          <p:spTgt spid="16"/>
                                        </p:tgtEl>
                                        <p:attrNameLst>
                                          <p:attrName>ppt_w</p:attrName>
                                        </p:attrNameLst>
                                      </p:cBhvr>
                                      <p:tavLst>
                                        <p:tav tm="0">
                                          <p:val>
                                            <p:fltVal val="0"/>
                                          </p:val>
                                        </p:tav>
                                        <p:tav tm="100000">
                                          <p:val>
                                            <p:strVal val="#ppt_w"/>
                                          </p:val>
                                        </p:tav>
                                      </p:tavLst>
                                    </p:anim>
                                    <p:anim calcmode="lin" valueType="num">
                                      <p:cBhvr>
                                        <p:cTn id="50" dur="1000" fill="hold"/>
                                        <p:tgtEl>
                                          <p:spTgt spid="16"/>
                                        </p:tgtEl>
                                        <p:attrNameLst>
                                          <p:attrName>ppt_h</p:attrName>
                                        </p:attrNameLst>
                                      </p:cBhvr>
                                      <p:tavLst>
                                        <p:tav tm="0">
                                          <p:val>
                                            <p:fltVal val="0"/>
                                          </p:val>
                                        </p:tav>
                                        <p:tav tm="100000">
                                          <p:val>
                                            <p:strVal val="#ppt_h"/>
                                          </p:val>
                                        </p:tav>
                                      </p:tavLst>
                                    </p:anim>
                                    <p:anim calcmode="lin" valueType="num">
                                      <p:cBhvr>
                                        <p:cTn id="51" dur="1000" fill="hold"/>
                                        <p:tgtEl>
                                          <p:spTgt spid="16"/>
                                        </p:tgtEl>
                                        <p:attrNameLst>
                                          <p:attrName>style.rotation</p:attrName>
                                        </p:attrNameLst>
                                      </p:cBhvr>
                                      <p:tavLst>
                                        <p:tav tm="0">
                                          <p:val>
                                            <p:fltVal val="90"/>
                                          </p:val>
                                        </p:tav>
                                        <p:tav tm="100000">
                                          <p:val>
                                            <p:fltVal val="0"/>
                                          </p:val>
                                        </p:tav>
                                      </p:tavLst>
                                    </p:anim>
                                    <p:animEffect transition="in" filter="fade">
                                      <p:cBhvr>
                                        <p:cTn id="52" dur="1000"/>
                                        <p:tgtEl>
                                          <p:spTgt spid="16"/>
                                        </p:tgtEl>
                                      </p:cBhvr>
                                    </p:animEffect>
                                  </p:childTnLst>
                                </p:cTn>
                              </p:par>
                              <p:par>
                                <p:cTn id="53" presetID="31" presetClass="entr" presetSubtype="0" fill="hold" nodeType="with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p:cTn id="55" dur="1000" fill="hold"/>
                                        <p:tgtEl>
                                          <p:spTgt spid="11"/>
                                        </p:tgtEl>
                                        <p:attrNameLst>
                                          <p:attrName>ppt_w</p:attrName>
                                        </p:attrNameLst>
                                      </p:cBhvr>
                                      <p:tavLst>
                                        <p:tav tm="0">
                                          <p:val>
                                            <p:fltVal val="0"/>
                                          </p:val>
                                        </p:tav>
                                        <p:tav tm="100000">
                                          <p:val>
                                            <p:strVal val="#ppt_w"/>
                                          </p:val>
                                        </p:tav>
                                      </p:tavLst>
                                    </p:anim>
                                    <p:anim calcmode="lin" valueType="num">
                                      <p:cBhvr>
                                        <p:cTn id="56" dur="1000" fill="hold"/>
                                        <p:tgtEl>
                                          <p:spTgt spid="11"/>
                                        </p:tgtEl>
                                        <p:attrNameLst>
                                          <p:attrName>ppt_h</p:attrName>
                                        </p:attrNameLst>
                                      </p:cBhvr>
                                      <p:tavLst>
                                        <p:tav tm="0">
                                          <p:val>
                                            <p:fltVal val="0"/>
                                          </p:val>
                                        </p:tav>
                                        <p:tav tm="100000">
                                          <p:val>
                                            <p:strVal val="#ppt_h"/>
                                          </p:val>
                                        </p:tav>
                                      </p:tavLst>
                                    </p:anim>
                                    <p:anim calcmode="lin" valueType="num">
                                      <p:cBhvr>
                                        <p:cTn id="57" dur="1000" fill="hold"/>
                                        <p:tgtEl>
                                          <p:spTgt spid="11"/>
                                        </p:tgtEl>
                                        <p:attrNameLst>
                                          <p:attrName>style.rotation</p:attrName>
                                        </p:attrNameLst>
                                      </p:cBhvr>
                                      <p:tavLst>
                                        <p:tav tm="0">
                                          <p:val>
                                            <p:fltVal val="90"/>
                                          </p:val>
                                        </p:tav>
                                        <p:tav tm="100000">
                                          <p:val>
                                            <p:fltVal val="0"/>
                                          </p:val>
                                        </p:tav>
                                      </p:tavLst>
                                    </p:anim>
                                    <p:animEffect transition="in" filter="fade">
                                      <p:cBhvr>
                                        <p:cTn id="58" dur="1000"/>
                                        <p:tgtEl>
                                          <p:spTgt spid="11"/>
                                        </p:tgtEl>
                                      </p:cBhvr>
                                    </p:animEffect>
                                  </p:childTnLst>
                                </p:cTn>
                              </p:par>
                              <p:par>
                                <p:cTn id="59" presetID="31" presetClass="entr" presetSubtype="0" fill="hold" grpId="0" nodeType="with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p:cTn id="61" dur="1000" fill="hold"/>
                                        <p:tgtEl>
                                          <p:spTgt spid="14"/>
                                        </p:tgtEl>
                                        <p:attrNameLst>
                                          <p:attrName>ppt_w</p:attrName>
                                        </p:attrNameLst>
                                      </p:cBhvr>
                                      <p:tavLst>
                                        <p:tav tm="0">
                                          <p:val>
                                            <p:fltVal val="0"/>
                                          </p:val>
                                        </p:tav>
                                        <p:tav tm="100000">
                                          <p:val>
                                            <p:strVal val="#ppt_w"/>
                                          </p:val>
                                        </p:tav>
                                      </p:tavLst>
                                    </p:anim>
                                    <p:anim calcmode="lin" valueType="num">
                                      <p:cBhvr>
                                        <p:cTn id="62" dur="1000" fill="hold"/>
                                        <p:tgtEl>
                                          <p:spTgt spid="14"/>
                                        </p:tgtEl>
                                        <p:attrNameLst>
                                          <p:attrName>ppt_h</p:attrName>
                                        </p:attrNameLst>
                                      </p:cBhvr>
                                      <p:tavLst>
                                        <p:tav tm="0">
                                          <p:val>
                                            <p:fltVal val="0"/>
                                          </p:val>
                                        </p:tav>
                                        <p:tav tm="100000">
                                          <p:val>
                                            <p:strVal val="#ppt_h"/>
                                          </p:val>
                                        </p:tav>
                                      </p:tavLst>
                                    </p:anim>
                                    <p:anim calcmode="lin" valueType="num">
                                      <p:cBhvr>
                                        <p:cTn id="63" dur="1000" fill="hold"/>
                                        <p:tgtEl>
                                          <p:spTgt spid="14"/>
                                        </p:tgtEl>
                                        <p:attrNameLst>
                                          <p:attrName>style.rotation</p:attrName>
                                        </p:attrNameLst>
                                      </p:cBhvr>
                                      <p:tavLst>
                                        <p:tav tm="0">
                                          <p:val>
                                            <p:fltVal val="90"/>
                                          </p:val>
                                        </p:tav>
                                        <p:tav tm="100000">
                                          <p:val>
                                            <p:fltVal val="0"/>
                                          </p:val>
                                        </p:tav>
                                      </p:tavLst>
                                    </p:anim>
                                    <p:animEffect transition="in" filter="fade">
                                      <p:cBhvr>
                                        <p:cTn id="64"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9" grpId="0" animBg="1"/>
      <p:bldP spid="8" grpId="0"/>
      <p:bldP spid="14" grpId="0" animBg="1"/>
      <p:bldP spid="15" grpId="0" build="p">
        <p:tmplLst>
          <p:tmpl lvl="1">
            <p:tnLst>
              <p:par>
                <p:cTn presetID="31" presetClass="entr" presetSubtype="0"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p:cTn dur="1000" fill="hold"/>
                        <p:tgtEl>
                          <p:spTgt spid="15"/>
                        </p:tgtEl>
                        <p:attrNameLst>
                          <p:attrName>ppt_w</p:attrName>
                        </p:attrNameLst>
                      </p:cBhvr>
                      <p:tavLst>
                        <p:tav tm="0">
                          <p:val>
                            <p:fltVal val="0"/>
                          </p:val>
                        </p:tav>
                        <p:tav tm="100000">
                          <p:val>
                            <p:strVal val="#ppt_w"/>
                          </p:val>
                        </p:tav>
                      </p:tavLst>
                    </p:anim>
                    <p:anim calcmode="lin" valueType="num">
                      <p:cBhvr>
                        <p:cTn dur="1000" fill="hold"/>
                        <p:tgtEl>
                          <p:spTgt spid="15"/>
                        </p:tgtEl>
                        <p:attrNameLst>
                          <p:attrName>ppt_h</p:attrName>
                        </p:attrNameLst>
                      </p:cBhvr>
                      <p:tavLst>
                        <p:tav tm="0">
                          <p:val>
                            <p:fltVal val="0"/>
                          </p:val>
                        </p:tav>
                        <p:tav tm="100000">
                          <p:val>
                            <p:strVal val="#ppt_h"/>
                          </p:val>
                        </p:tav>
                      </p:tavLst>
                    </p:anim>
                    <p:anim calcmode="lin" valueType="num">
                      <p:cBhvr>
                        <p:cTn dur="1000" fill="hold"/>
                        <p:tgtEl>
                          <p:spTgt spid="15"/>
                        </p:tgtEl>
                        <p:attrNameLst>
                          <p:attrName>style.rotation</p:attrName>
                        </p:attrNameLst>
                      </p:cBhvr>
                      <p:tavLst>
                        <p:tav tm="0">
                          <p:val>
                            <p:fltVal val="90"/>
                          </p:val>
                        </p:tav>
                        <p:tav tm="100000">
                          <p:val>
                            <p:fltVal val="0"/>
                          </p:val>
                        </p:tav>
                      </p:tavLst>
                    </p:anim>
                    <p:animEffect transition="in" filter="fade">
                      <p:cBhvr>
                        <p:cTn dur="1000"/>
                        <p:tgtEl>
                          <p:spTgt spid="15"/>
                        </p:tgtEl>
                      </p:cBhvr>
                    </p:animEffect>
                  </p:childTnLst>
                </p:cTn>
              </p:par>
            </p:tnLst>
          </p:tmpl>
          <p:tmpl lvl="2">
            <p:tnLst>
              <p:par>
                <p:cTn presetID="31" presetClass="entr" presetSubtype="0"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p:cTn dur="1000" fill="hold"/>
                        <p:tgtEl>
                          <p:spTgt spid="15"/>
                        </p:tgtEl>
                        <p:attrNameLst>
                          <p:attrName>ppt_w</p:attrName>
                        </p:attrNameLst>
                      </p:cBhvr>
                      <p:tavLst>
                        <p:tav tm="0">
                          <p:val>
                            <p:fltVal val="0"/>
                          </p:val>
                        </p:tav>
                        <p:tav tm="100000">
                          <p:val>
                            <p:strVal val="#ppt_w"/>
                          </p:val>
                        </p:tav>
                      </p:tavLst>
                    </p:anim>
                    <p:anim calcmode="lin" valueType="num">
                      <p:cBhvr>
                        <p:cTn dur="1000" fill="hold"/>
                        <p:tgtEl>
                          <p:spTgt spid="15"/>
                        </p:tgtEl>
                        <p:attrNameLst>
                          <p:attrName>ppt_h</p:attrName>
                        </p:attrNameLst>
                      </p:cBhvr>
                      <p:tavLst>
                        <p:tav tm="0">
                          <p:val>
                            <p:fltVal val="0"/>
                          </p:val>
                        </p:tav>
                        <p:tav tm="100000">
                          <p:val>
                            <p:strVal val="#ppt_h"/>
                          </p:val>
                        </p:tav>
                      </p:tavLst>
                    </p:anim>
                    <p:anim calcmode="lin" valueType="num">
                      <p:cBhvr>
                        <p:cTn dur="1000" fill="hold"/>
                        <p:tgtEl>
                          <p:spTgt spid="15"/>
                        </p:tgtEl>
                        <p:attrNameLst>
                          <p:attrName>style.rotation</p:attrName>
                        </p:attrNameLst>
                      </p:cBhvr>
                      <p:tavLst>
                        <p:tav tm="0">
                          <p:val>
                            <p:fltVal val="90"/>
                          </p:val>
                        </p:tav>
                        <p:tav tm="100000">
                          <p:val>
                            <p:fltVal val="0"/>
                          </p:val>
                        </p:tav>
                      </p:tavLst>
                    </p:anim>
                    <p:animEffect transition="in" filter="fade">
                      <p:cBhvr>
                        <p:cTn dur="1000"/>
                        <p:tgtEl>
                          <p:spTgt spid="15"/>
                        </p:tgtEl>
                      </p:cBhvr>
                    </p:animEffect>
                  </p:childTnLst>
                </p:cTn>
              </p:par>
            </p:tnLst>
          </p:tmpl>
          <p:tmpl lvl="3">
            <p:tnLst>
              <p:par>
                <p:cTn presetID="31" presetClass="entr" presetSubtype="0"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p:cTn dur="1000" fill="hold"/>
                        <p:tgtEl>
                          <p:spTgt spid="15"/>
                        </p:tgtEl>
                        <p:attrNameLst>
                          <p:attrName>ppt_w</p:attrName>
                        </p:attrNameLst>
                      </p:cBhvr>
                      <p:tavLst>
                        <p:tav tm="0">
                          <p:val>
                            <p:fltVal val="0"/>
                          </p:val>
                        </p:tav>
                        <p:tav tm="100000">
                          <p:val>
                            <p:strVal val="#ppt_w"/>
                          </p:val>
                        </p:tav>
                      </p:tavLst>
                    </p:anim>
                    <p:anim calcmode="lin" valueType="num">
                      <p:cBhvr>
                        <p:cTn dur="1000" fill="hold"/>
                        <p:tgtEl>
                          <p:spTgt spid="15"/>
                        </p:tgtEl>
                        <p:attrNameLst>
                          <p:attrName>ppt_h</p:attrName>
                        </p:attrNameLst>
                      </p:cBhvr>
                      <p:tavLst>
                        <p:tav tm="0">
                          <p:val>
                            <p:fltVal val="0"/>
                          </p:val>
                        </p:tav>
                        <p:tav tm="100000">
                          <p:val>
                            <p:strVal val="#ppt_h"/>
                          </p:val>
                        </p:tav>
                      </p:tavLst>
                    </p:anim>
                    <p:anim calcmode="lin" valueType="num">
                      <p:cBhvr>
                        <p:cTn dur="1000" fill="hold"/>
                        <p:tgtEl>
                          <p:spTgt spid="15"/>
                        </p:tgtEl>
                        <p:attrNameLst>
                          <p:attrName>style.rotation</p:attrName>
                        </p:attrNameLst>
                      </p:cBhvr>
                      <p:tavLst>
                        <p:tav tm="0">
                          <p:val>
                            <p:fltVal val="90"/>
                          </p:val>
                        </p:tav>
                        <p:tav tm="100000">
                          <p:val>
                            <p:fltVal val="0"/>
                          </p:val>
                        </p:tav>
                      </p:tavLst>
                    </p:anim>
                    <p:animEffect transition="in" filter="fade">
                      <p:cBhvr>
                        <p:cTn dur="1000"/>
                        <p:tgtEl>
                          <p:spTgt spid="15"/>
                        </p:tgtEl>
                      </p:cBhvr>
                    </p:animEffect>
                  </p:childTnLst>
                </p:cTn>
              </p:par>
            </p:tnLst>
          </p:tmpl>
          <p:tmpl lvl="4">
            <p:tnLst>
              <p:par>
                <p:cTn presetID="31" presetClass="entr" presetSubtype="0"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p:cTn dur="1000" fill="hold"/>
                        <p:tgtEl>
                          <p:spTgt spid="15"/>
                        </p:tgtEl>
                        <p:attrNameLst>
                          <p:attrName>ppt_w</p:attrName>
                        </p:attrNameLst>
                      </p:cBhvr>
                      <p:tavLst>
                        <p:tav tm="0">
                          <p:val>
                            <p:fltVal val="0"/>
                          </p:val>
                        </p:tav>
                        <p:tav tm="100000">
                          <p:val>
                            <p:strVal val="#ppt_w"/>
                          </p:val>
                        </p:tav>
                      </p:tavLst>
                    </p:anim>
                    <p:anim calcmode="lin" valueType="num">
                      <p:cBhvr>
                        <p:cTn dur="1000" fill="hold"/>
                        <p:tgtEl>
                          <p:spTgt spid="15"/>
                        </p:tgtEl>
                        <p:attrNameLst>
                          <p:attrName>ppt_h</p:attrName>
                        </p:attrNameLst>
                      </p:cBhvr>
                      <p:tavLst>
                        <p:tav tm="0">
                          <p:val>
                            <p:fltVal val="0"/>
                          </p:val>
                        </p:tav>
                        <p:tav tm="100000">
                          <p:val>
                            <p:strVal val="#ppt_h"/>
                          </p:val>
                        </p:tav>
                      </p:tavLst>
                    </p:anim>
                    <p:anim calcmode="lin" valueType="num">
                      <p:cBhvr>
                        <p:cTn dur="1000" fill="hold"/>
                        <p:tgtEl>
                          <p:spTgt spid="15"/>
                        </p:tgtEl>
                        <p:attrNameLst>
                          <p:attrName>style.rotation</p:attrName>
                        </p:attrNameLst>
                      </p:cBhvr>
                      <p:tavLst>
                        <p:tav tm="0">
                          <p:val>
                            <p:fltVal val="90"/>
                          </p:val>
                        </p:tav>
                        <p:tav tm="100000">
                          <p:val>
                            <p:fltVal val="0"/>
                          </p:val>
                        </p:tav>
                      </p:tavLst>
                    </p:anim>
                    <p:animEffect transition="in" filter="fade">
                      <p:cBhvr>
                        <p:cTn dur="1000"/>
                        <p:tgtEl>
                          <p:spTgt spid="15"/>
                        </p:tgtEl>
                      </p:cBhvr>
                    </p:animEffect>
                  </p:childTnLst>
                </p:cTn>
              </p:par>
            </p:tnLst>
          </p:tmpl>
          <p:tmpl lvl="5">
            <p:tnLst>
              <p:par>
                <p:cTn presetID="31" presetClass="entr" presetSubtype="0"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p:cTn dur="1000" fill="hold"/>
                        <p:tgtEl>
                          <p:spTgt spid="15"/>
                        </p:tgtEl>
                        <p:attrNameLst>
                          <p:attrName>ppt_w</p:attrName>
                        </p:attrNameLst>
                      </p:cBhvr>
                      <p:tavLst>
                        <p:tav tm="0">
                          <p:val>
                            <p:fltVal val="0"/>
                          </p:val>
                        </p:tav>
                        <p:tav tm="100000">
                          <p:val>
                            <p:strVal val="#ppt_w"/>
                          </p:val>
                        </p:tav>
                      </p:tavLst>
                    </p:anim>
                    <p:anim calcmode="lin" valueType="num">
                      <p:cBhvr>
                        <p:cTn dur="1000" fill="hold"/>
                        <p:tgtEl>
                          <p:spTgt spid="15"/>
                        </p:tgtEl>
                        <p:attrNameLst>
                          <p:attrName>ppt_h</p:attrName>
                        </p:attrNameLst>
                      </p:cBhvr>
                      <p:tavLst>
                        <p:tav tm="0">
                          <p:val>
                            <p:fltVal val="0"/>
                          </p:val>
                        </p:tav>
                        <p:tav tm="100000">
                          <p:val>
                            <p:strVal val="#ppt_h"/>
                          </p:val>
                        </p:tav>
                      </p:tavLst>
                    </p:anim>
                    <p:anim calcmode="lin" valueType="num">
                      <p:cBhvr>
                        <p:cTn dur="1000" fill="hold"/>
                        <p:tgtEl>
                          <p:spTgt spid="15"/>
                        </p:tgtEl>
                        <p:attrNameLst>
                          <p:attrName>style.rotation</p:attrName>
                        </p:attrNameLst>
                      </p:cBhvr>
                      <p:tavLst>
                        <p:tav tm="0">
                          <p:val>
                            <p:fltVal val="90"/>
                          </p:val>
                        </p:tav>
                        <p:tav tm="100000">
                          <p:val>
                            <p:fltVal val="0"/>
                          </p:val>
                        </p:tav>
                      </p:tavLst>
                    </p:anim>
                    <p:animEffect transition="in" filter="fade">
                      <p:cBhvr>
                        <p:cTn dur="1000"/>
                        <p:tgtEl>
                          <p:spTgt spid="15"/>
                        </p:tgtEl>
                      </p:cBhvr>
                    </p:animEffect>
                  </p:childTnLst>
                </p:cTn>
              </p:par>
            </p:tnLst>
          </p:tmpl>
        </p:tmplLst>
      </p:bldP>
    </p:bldLst>
  </p:timing>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1_Three Comparrison Box - 2">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B3CCD64-C5CC-4AF1-BE0D-4DA0D75A6BE3}"/>
              </a:ext>
            </a:extLst>
          </p:cNvPr>
          <p:cNvSpPr/>
          <p:nvPr userDrawn="1"/>
        </p:nvSpPr>
        <p:spPr>
          <a:xfrm>
            <a:off x="6086086" y="3429000"/>
            <a:ext cx="6016430" cy="3352798"/>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w="1905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82BB300-A06B-4944-9EAB-5C4DD6F2B798}"/>
              </a:ext>
            </a:extLst>
          </p:cNvPr>
          <p:cNvSpPr>
            <a:spLocks noGrp="1"/>
          </p:cNvSpPr>
          <p:nvPr>
            <p:ph sz="half" idx="1" hasCustomPrompt="1"/>
          </p:nvPr>
        </p:nvSpPr>
        <p:spPr>
          <a:xfrm>
            <a:off x="327997" y="3722847"/>
            <a:ext cx="5550288" cy="2906553"/>
          </a:xfrm>
        </p:spPr>
        <p:txBody>
          <a:bodyPr/>
          <a:lstStyle>
            <a:lvl1pPr>
              <a:defRPr/>
            </a:lvl1pPr>
          </a:lstStyle>
          <a:p>
            <a:pPr lvl="0"/>
            <a:r>
              <a:rPr lang="en-US" dirty="0"/>
              <a:t>Click to edit box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1F0FB7C9-4191-4A08-A152-0D98BECF13CE}"/>
              </a:ext>
            </a:extLst>
          </p:cNvPr>
          <p:cNvSpPr>
            <a:spLocks noGrp="1"/>
          </p:cNvSpPr>
          <p:nvPr>
            <p:ph sz="half" idx="2" hasCustomPrompt="1"/>
          </p:nvPr>
        </p:nvSpPr>
        <p:spPr>
          <a:xfrm>
            <a:off x="6324600" y="293847"/>
            <a:ext cx="5539403" cy="2982754"/>
          </a:xfrm>
        </p:spPr>
        <p:txBody>
          <a:bodyPr/>
          <a:lstStyle>
            <a:lvl1pPr>
              <a:defRPr/>
            </a:lvl1pPr>
          </a:lstStyle>
          <a:p>
            <a:pPr lvl="0"/>
            <a:r>
              <a:rPr lang="en-US" dirty="0"/>
              <a:t>Click to edit box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a:extLst>
              <a:ext uri="{FF2B5EF4-FFF2-40B4-BE49-F238E27FC236}">
                <a16:creationId xmlns:a16="http://schemas.microsoft.com/office/drawing/2014/main" id="{CD5F9799-925F-4315-BAD1-0456994466F0}"/>
              </a:ext>
            </a:extLst>
          </p:cNvPr>
          <p:cNvSpPr/>
          <p:nvPr userDrawn="1"/>
        </p:nvSpPr>
        <p:spPr>
          <a:xfrm>
            <a:off x="79569" y="76202"/>
            <a:ext cx="6016430" cy="3352798"/>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w="1905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7">
            <a:extLst>
              <a:ext uri="{FF2B5EF4-FFF2-40B4-BE49-F238E27FC236}">
                <a16:creationId xmlns:a16="http://schemas.microsoft.com/office/drawing/2014/main" id="{85F1286B-C13F-413C-88A0-4B01BDB24FDE}"/>
              </a:ext>
            </a:extLst>
          </p:cNvPr>
          <p:cNvSpPr>
            <a:spLocks noGrp="1"/>
          </p:cNvSpPr>
          <p:nvPr>
            <p:ph type="title" hasCustomPrompt="1"/>
          </p:nvPr>
        </p:nvSpPr>
        <p:spPr>
          <a:xfrm>
            <a:off x="381000" y="495299"/>
            <a:ext cx="5334000" cy="2438400"/>
          </a:xfrm>
        </p:spPr>
        <p:txBody>
          <a:bodyPr anchor="ctr"/>
          <a:lstStyle>
            <a:lvl1pPr algn="l">
              <a:defRPr>
                <a:solidFill>
                  <a:schemeClr val="bg1"/>
                </a:solidFill>
              </a:defRPr>
            </a:lvl1pPr>
          </a:lstStyle>
          <a:p>
            <a:r>
              <a:rPr lang="en-US" dirty="0"/>
              <a:t>Click to edit title style</a:t>
            </a:r>
          </a:p>
        </p:txBody>
      </p:sp>
      <p:cxnSp>
        <p:nvCxnSpPr>
          <p:cNvPr id="11" name="Straight Connector 10">
            <a:extLst>
              <a:ext uri="{FF2B5EF4-FFF2-40B4-BE49-F238E27FC236}">
                <a16:creationId xmlns:a16="http://schemas.microsoft.com/office/drawing/2014/main" id="{BC25E9C9-CCE3-44DC-B4BF-EADCADED5312}"/>
              </a:ext>
            </a:extLst>
          </p:cNvPr>
          <p:cNvCxnSpPr>
            <a:cxnSpLocks/>
          </p:cNvCxnSpPr>
          <p:nvPr userDrawn="1"/>
        </p:nvCxnSpPr>
        <p:spPr>
          <a:xfrm>
            <a:off x="0" y="3429000"/>
            <a:ext cx="12192000" cy="0"/>
          </a:xfrm>
          <a:prstGeom prst="line">
            <a:avLst/>
          </a:prstGeom>
          <a:ln w="19050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81AB6415-4B67-4E60-A546-698CF66C7046}"/>
              </a:ext>
            </a:extLst>
          </p:cNvPr>
          <p:cNvSpPr/>
          <p:nvPr userDrawn="1"/>
        </p:nvSpPr>
        <p:spPr>
          <a:xfrm>
            <a:off x="5998741" y="0"/>
            <a:ext cx="20540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ntent Placeholder 2">
            <a:extLst>
              <a:ext uri="{FF2B5EF4-FFF2-40B4-BE49-F238E27FC236}">
                <a16:creationId xmlns:a16="http://schemas.microsoft.com/office/drawing/2014/main" id="{E8F70E5E-A1BC-49D5-96F4-C124DBC9568B}"/>
              </a:ext>
            </a:extLst>
          </p:cNvPr>
          <p:cNvSpPr>
            <a:spLocks noGrp="1"/>
          </p:cNvSpPr>
          <p:nvPr>
            <p:ph sz="half" idx="10" hasCustomPrompt="1"/>
          </p:nvPr>
        </p:nvSpPr>
        <p:spPr>
          <a:xfrm>
            <a:off x="6357257" y="3733800"/>
            <a:ext cx="5550288" cy="2906553"/>
          </a:xfrm>
        </p:spPr>
        <p:txBody>
          <a:bodyPr/>
          <a:lstStyle>
            <a:lvl1pPr>
              <a:defRPr>
                <a:solidFill>
                  <a:schemeClr val="bg1"/>
                </a:solidFill>
              </a:defRPr>
            </a:lvl1pPr>
            <a:lvl2pPr>
              <a:defRPr>
                <a:solidFill>
                  <a:schemeClr val="bg1"/>
                </a:solidFill>
              </a:defRPr>
            </a:lvl2pPr>
            <a:lvl3pPr>
              <a:defRPr>
                <a:solidFill>
                  <a:schemeClr val="bg1"/>
                </a:solidFill>
              </a:defRPr>
            </a:lvl3pPr>
          </a:lstStyle>
          <a:p>
            <a:pPr lvl="0"/>
            <a:r>
              <a:rPr lang="en-US" dirty="0"/>
              <a:t>Click to edit box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73281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1000" fill="hold"/>
                                        <p:tgtEl>
                                          <p:spTgt spid="9"/>
                                        </p:tgtEl>
                                        <p:attrNameLst>
                                          <p:attrName>ppt_w</p:attrName>
                                        </p:attrNameLst>
                                      </p:cBhvr>
                                      <p:tavLst>
                                        <p:tav tm="0">
                                          <p:val>
                                            <p:fltVal val="0"/>
                                          </p:val>
                                        </p:tav>
                                        <p:tav tm="100000">
                                          <p:val>
                                            <p:strVal val="#ppt_w"/>
                                          </p:val>
                                        </p:tav>
                                      </p:tavLst>
                                    </p:anim>
                                    <p:anim calcmode="lin" valueType="num">
                                      <p:cBhvr>
                                        <p:cTn id="14" dur="1000" fill="hold"/>
                                        <p:tgtEl>
                                          <p:spTgt spid="9"/>
                                        </p:tgtEl>
                                        <p:attrNameLst>
                                          <p:attrName>ppt_h</p:attrName>
                                        </p:attrNameLst>
                                      </p:cBhvr>
                                      <p:tavLst>
                                        <p:tav tm="0">
                                          <p:val>
                                            <p:fltVal val="0"/>
                                          </p:val>
                                        </p:tav>
                                        <p:tav tm="100000">
                                          <p:val>
                                            <p:strVal val="#ppt_h"/>
                                          </p:val>
                                        </p:tav>
                                      </p:tavLst>
                                    </p:anim>
                                    <p:anim calcmode="lin" valueType="num">
                                      <p:cBhvr>
                                        <p:cTn id="15" dur="1000" fill="hold"/>
                                        <p:tgtEl>
                                          <p:spTgt spid="9"/>
                                        </p:tgtEl>
                                        <p:attrNameLst>
                                          <p:attrName>style.rotation</p:attrName>
                                        </p:attrNameLst>
                                      </p:cBhvr>
                                      <p:tavLst>
                                        <p:tav tm="0">
                                          <p:val>
                                            <p:fltVal val="90"/>
                                          </p:val>
                                        </p:tav>
                                        <p:tav tm="100000">
                                          <p:val>
                                            <p:fltVal val="0"/>
                                          </p:val>
                                        </p:tav>
                                      </p:tavLst>
                                    </p:anim>
                                    <p:animEffect transition="in" filter="fade">
                                      <p:cBhvr>
                                        <p:cTn id="16" dur="1000"/>
                                        <p:tgtEl>
                                          <p:spTgt spid="9"/>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15">
                                            <p:txEl>
                                              <p:pRg st="0" end="0"/>
                                            </p:txEl>
                                          </p:spTgt>
                                        </p:tgtEl>
                                        <p:attrNameLst>
                                          <p:attrName>style.visibility</p:attrName>
                                        </p:attrNameLst>
                                      </p:cBhvr>
                                      <p:to>
                                        <p:strVal val="visible"/>
                                      </p:to>
                                    </p:set>
                                    <p:anim calcmode="lin" valueType="num">
                                      <p:cBhvr>
                                        <p:cTn id="19" dur="10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20" dur="1000" fill="hold"/>
                                        <p:tgtEl>
                                          <p:spTgt spid="15">
                                            <p:txEl>
                                              <p:pRg st="0" end="0"/>
                                            </p:txEl>
                                          </p:spTgt>
                                        </p:tgtEl>
                                        <p:attrNameLst>
                                          <p:attrName>ppt_h</p:attrName>
                                        </p:attrNameLst>
                                      </p:cBhvr>
                                      <p:tavLst>
                                        <p:tav tm="0">
                                          <p:val>
                                            <p:fltVal val="0"/>
                                          </p:val>
                                        </p:tav>
                                        <p:tav tm="100000">
                                          <p:val>
                                            <p:strVal val="#ppt_h"/>
                                          </p:val>
                                        </p:tav>
                                      </p:tavLst>
                                    </p:anim>
                                    <p:anim calcmode="lin" valueType="num">
                                      <p:cBhvr>
                                        <p:cTn id="21" dur="1000" fill="hold"/>
                                        <p:tgtEl>
                                          <p:spTgt spid="15">
                                            <p:txEl>
                                              <p:pRg st="0" end="0"/>
                                            </p:txEl>
                                          </p:spTgt>
                                        </p:tgtEl>
                                        <p:attrNameLst>
                                          <p:attrName>style.rotation</p:attrName>
                                        </p:attrNameLst>
                                      </p:cBhvr>
                                      <p:tavLst>
                                        <p:tav tm="0">
                                          <p:val>
                                            <p:fltVal val="90"/>
                                          </p:val>
                                        </p:tav>
                                        <p:tav tm="100000">
                                          <p:val>
                                            <p:fltVal val="0"/>
                                          </p:val>
                                        </p:tav>
                                      </p:tavLst>
                                    </p:anim>
                                    <p:animEffect transition="in" filter="fade">
                                      <p:cBhvr>
                                        <p:cTn id="22" dur="1000"/>
                                        <p:tgtEl>
                                          <p:spTgt spid="15">
                                            <p:txEl>
                                              <p:pRg st="0" end="0"/>
                                            </p:txEl>
                                          </p:spTgt>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15">
                                            <p:txEl>
                                              <p:pRg st="1" end="1"/>
                                            </p:txEl>
                                          </p:spTgt>
                                        </p:tgtEl>
                                        <p:attrNameLst>
                                          <p:attrName>style.visibility</p:attrName>
                                        </p:attrNameLst>
                                      </p:cBhvr>
                                      <p:to>
                                        <p:strVal val="visible"/>
                                      </p:to>
                                    </p:set>
                                    <p:anim calcmode="lin" valueType="num">
                                      <p:cBhvr>
                                        <p:cTn id="25" dur="1000" fill="hold"/>
                                        <p:tgtEl>
                                          <p:spTgt spid="15">
                                            <p:txEl>
                                              <p:pRg st="1" end="1"/>
                                            </p:txEl>
                                          </p:spTgt>
                                        </p:tgtEl>
                                        <p:attrNameLst>
                                          <p:attrName>ppt_w</p:attrName>
                                        </p:attrNameLst>
                                      </p:cBhvr>
                                      <p:tavLst>
                                        <p:tav tm="0">
                                          <p:val>
                                            <p:fltVal val="0"/>
                                          </p:val>
                                        </p:tav>
                                        <p:tav tm="100000">
                                          <p:val>
                                            <p:strVal val="#ppt_w"/>
                                          </p:val>
                                        </p:tav>
                                      </p:tavLst>
                                    </p:anim>
                                    <p:anim calcmode="lin" valueType="num">
                                      <p:cBhvr>
                                        <p:cTn id="26" dur="1000" fill="hold"/>
                                        <p:tgtEl>
                                          <p:spTgt spid="15">
                                            <p:txEl>
                                              <p:pRg st="1" end="1"/>
                                            </p:txEl>
                                          </p:spTgt>
                                        </p:tgtEl>
                                        <p:attrNameLst>
                                          <p:attrName>ppt_h</p:attrName>
                                        </p:attrNameLst>
                                      </p:cBhvr>
                                      <p:tavLst>
                                        <p:tav tm="0">
                                          <p:val>
                                            <p:fltVal val="0"/>
                                          </p:val>
                                        </p:tav>
                                        <p:tav tm="100000">
                                          <p:val>
                                            <p:strVal val="#ppt_h"/>
                                          </p:val>
                                        </p:tav>
                                      </p:tavLst>
                                    </p:anim>
                                    <p:anim calcmode="lin" valueType="num">
                                      <p:cBhvr>
                                        <p:cTn id="27" dur="1000" fill="hold"/>
                                        <p:tgtEl>
                                          <p:spTgt spid="15">
                                            <p:txEl>
                                              <p:pRg st="1" end="1"/>
                                            </p:txEl>
                                          </p:spTgt>
                                        </p:tgtEl>
                                        <p:attrNameLst>
                                          <p:attrName>style.rotation</p:attrName>
                                        </p:attrNameLst>
                                      </p:cBhvr>
                                      <p:tavLst>
                                        <p:tav tm="0">
                                          <p:val>
                                            <p:fltVal val="90"/>
                                          </p:val>
                                        </p:tav>
                                        <p:tav tm="100000">
                                          <p:val>
                                            <p:fltVal val="0"/>
                                          </p:val>
                                        </p:tav>
                                      </p:tavLst>
                                    </p:anim>
                                    <p:animEffect transition="in" filter="fade">
                                      <p:cBhvr>
                                        <p:cTn id="28" dur="1000"/>
                                        <p:tgtEl>
                                          <p:spTgt spid="15">
                                            <p:txEl>
                                              <p:pRg st="1" end="1"/>
                                            </p:txEl>
                                          </p:spTgt>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15">
                                            <p:txEl>
                                              <p:pRg st="2" end="2"/>
                                            </p:txEl>
                                          </p:spTgt>
                                        </p:tgtEl>
                                        <p:attrNameLst>
                                          <p:attrName>style.visibility</p:attrName>
                                        </p:attrNameLst>
                                      </p:cBhvr>
                                      <p:to>
                                        <p:strVal val="visible"/>
                                      </p:to>
                                    </p:set>
                                    <p:anim calcmode="lin" valueType="num">
                                      <p:cBhvr>
                                        <p:cTn id="31" dur="1000" fill="hold"/>
                                        <p:tgtEl>
                                          <p:spTgt spid="15">
                                            <p:txEl>
                                              <p:pRg st="2" end="2"/>
                                            </p:txEl>
                                          </p:spTgt>
                                        </p:tgtEl>
                                        <p:attrNameLst>
                                          <p:attrName>ppt_w</p:attrName>
                                        </p:attrNameLst>
                                      </p:cBhvr>
                                      <p:tavLst>
                                        <p:tav tm="0">
                                          <p:val>
                                            <p:fltVal val="0"/>
                                          </p:val>
                                        </p:tav>
                                        <p:tav tm="100000">
                                          <p:val>
                                            <p:strVal val="#ppt_w"/>
                                          </p:val>
                                        </p:tav>
                                      </p:tavLst>
                                    </p:anim>
                                    <p:anim calcmode="lin" valueType="num">
                                      <p:cBhvr>
                                        <p:cTn id="32" dur="1000" fill="hold"/>
                                        <p:tgtEl>
                                          <p:spTgt spid="15">
                                            <p:txEl>
                                              <p:pRg st="2" end="2"/>
                                            </p:txEl>
                                          </p:spTgt>
                                        </p:tgtEl>
                                        <p:attrNameLst>
                                          <p:attrName>ppt_h</p:attrName>
                                        </p:attrNameLst>
                                      </p:cBhvr>
                                      <p:tavLst>
                                        <p:tav tm="0">
                                          <p:val>
                                            <p:fltVal val="0"/>
                                          </p:val>
                                        </p:tav>
                                        <p:tav tm="100000">
                                          <p:val>
                                            <p:strVal val="#ppt_h"/>
                                          </p:val>
                                        </p:tav>
                                      </p:tavLst>
                                    </p:anim>
                                    <p:anim calcmode="lin" valueType="num">
                                      <p:cBhvr>
                                        <p:cTn id="33" dur="1000" fill="hold"/>
                                        <p:tgtEl>
                                          <p:spTgt spid="15">
                                            <p:txEl>
                                              <p:pRg st="2" end="2"/>
                                            </p:txEl>
                                          </p:spTgt>
                                        </p:tgtEl>
                                        <p:attrNameLst>
                                          <p:attrName>style.rotation</p:attrName>
                                        </p:attrNameLst>
                                      </p:cBhvr>
                                      <p:tavLst>
                                        <p:tav tm="0">
                                          <p:val>
                                            <p:fltVal val="90"/>
                                          </p:val>
                                        </p:tav>
                                        <p:tav tm="100000">
                                          <p:val>
                                            <p:fltVal val="0"/>
                                          </p:val>
                                        </p:tav>
                                      </p:tavLst>
                                    </p:anim>
                                    <p:animEffect transition="in" filter="fade">
                                      <p:cBhvr>
                                        <p:cTn id="34" dur="1000"/>
                                        <p:tgtEl>
                                          <p:spTgt spid="15">
                                            <p:txEl>
                                              <p:pRg st="2" end="2"/>
                                            </p:txEl>
                                          </p:spTgt>
                                        </p:tgtEl>
                                      </p:cBhvr>
                                    </p:animEffect>
                                  </p:childTnLst>
                                </p:cTn>
                              </p:par>
                              <p:par>
                                <p:cTn id="35" presetID="31" presetClass="entr" presetSubtype="0" fill="hold" grpId="0" nodeType="withEffect">
                                  <p:stCondLst>
                                    <p:cond delay="0"/>
                                  </p:stCondLst>
                                  <p:childTnLst>
                                    <p:set>
                                      <p:cBhvr>
                                        <p:cTn id="36" dur="1" fill="hold">
                                          <p:stCondLst>
                                            <p:cond delay="0"/>
                                          </p:stCondLst>
                                        </p:cTn>
                                        <p:tgtEl>
                                          <p:spTgt spid="15">
                                            <p:txEl>
                                              <p:pRg st="3" end="3"/>
                                            </p:txEl>
                                          </p:spTgt>
                                        </p:tgtEl>
                                        <p:attrNameLst>
                                          <p:attrName>style.visibility</p:attrName>
                                        </p:attrNameLst>
                                      </p:cBhvr>
                                      <p:to>
                                        <p:strVal val="visible"/>
                                      </p:to>
                                    </p:set>
                                    <p:anim calcmode="lin" valueType="num">
                                      <p:cBhvr>
                                        <p:cTn id="37" dur="1000" fill="hold"/>
                                        <p:tgtEl>
                                          <p:spTgt spid="15">
                                            <p:txEl>
                                              <p:pRg st="3" end="3"/>
                                            </p:txEl>
                                          </p:spTgt>
                                        </p:tgtEl>
                                        <p:attrNameLst>
                                          <p:attrName>ppt_w</p:attrName>
                                        </p:attrNameLst>
                                      </p:cBhvr>
                                      <p:tavLst>
                                        <p:tav tm="0">
                                          <p:val>
                                            <p:fltVal val="0"/>
                                          </p:val>
                                        </p:tav>
                                        <p:tav tm="100000">
                                          <p:val>
                                            <p:strVal val="#ppt_w"/>
                                          </p:val>
                                        </p:tav>
                                      </p:tavLst>
                                    </p:anim>
                                    <p:anim calcmode="lin" valueType="num">
                                      <p:cBhvr>
                                        <p:cTn id="38" dur="1000" fill="hold"/>
                                        <p:tgtEl>
                                          <p:spTgt spid="15">
                                            <p:txEl>
                                              <p:pRg st="3" end="3"/>
                                            </p:txEl>
                                          </p:spTgt>
                                        </p:tgtEl>
                                        <p:attrNameLst>
                                          <p:attrName>ppt_h</p:attrName>
                                        </p:attrNameLst>
                                      </p:cBhvr>
                                      <p:tavLst>
                                        <p:tav tm="0">
                                          <p:val>
                                            <p:fltVal val="0"/>
                                          </p:val>
                                        </p:tav>
                                        <p:tav tm="100000">
                                          <p:val>
                                            <p:strVal val="#ppt_h"/>
                                          </p:val>
                                        </p:tav>
                                      </p:tavLst>
                                    </p:anim>
                                    <p:anim calcmode="lin" valueType="num">
                                      <p:cBhvr>
                                        <p:cTn id="39" dur="1000" fill="hold"/>
                                        <p:tgtEl>
                                          <p:spTgt spid="15">
                                            <p:txEl>
                                              <p:pRg st="3" end="3"/>
                                            </p:txEl>
                                          </p:spTgt>
                                        </p:tgtEl>
                                        <p:attrNameLst>
                                          <p:attrName>style.rotation</p:attrName>
                                        </p:attrNameLst>
                                      </p:cBhvr>
                                      <p:tavLst>
                                        <p:tav tm="0">
                                          <p:val>
                                            <p:fltVal val="90"/>
                                          </p:val>
                                        </p:tav>
                                        <p:tav tm="100000">
                                          <p:val>
                                            <p:fltVal val="0"/>
                                          </p:val>
                                        </p:tav>
                                      </p:tavLst>
                                    </p:anim>
                                    <p:animEffect transition="in" filter="fade">
                                      <p:cBhvr>
                                        <p:cTn id="40" dur="1000"/>
                                        <p:tgtEl>
                                          <p:spTgt spid="15">
                                            <p:txEl>
                                              <p:pRg st="3" end="3"/>
                                            </p:txEl>
                                          </p:spTgt>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15">
                                            <p:txEl>
                                              <p:pRg st="4" end="4"/>
                                            </p:txEl>
                                          </p:spTgt>
                                        </p:tgtEl>
                                        <p:attrNameLst>
                                          <p:attrName>style.visibility</p:attrName>
                                        </p:attrNameLst>
                                      </p:cBhvr>
                                      <p:to>
                                        <p:strVal val="visible"/>
                                      </p:to>
                                    </p:set>
                                    <p:anim calcmode="lin" valueType="num">
                                      <p:cBhvr>
                                        <p:cTn id="43" dur="1000" fill="hold"/>
                                        <p:tgtEl>
                                          <p:spTgt spid="15">
                                            <p:txEl>
                                              <p:pRg st="4" end="4"/>
                                            </p:txEl>
                                          </p:spTgt>
                                        </p:tgtEl>
                                        <p:attrNameLst>
                                          <p:attrName>ppt_w</p:attrName>
                                        </p:attrNameLst>
                                      </p:cBhvr>
                                      <p:tavLst>
                                        <p:tav tm="0">
                                          <p:val>
                                            <p:fltVal val="0"/>
                                          </p:val>
                                        </p:tav>
                                        <p:tav tm="100000">
                                          <p:val>
                                            <p:strVal val="#ppt_w"/>
                                          </p:val>
                                        </p:tav>
                                      </p:tavLst>
                                    </p:anim>
                                    <p:anim calcmode="lin" valueType="num">
                                      <p:cBhvr>
                                        <p:cTn id="44" dur="1000" fill="hold"/>
                                        <p:tgtEl>
                                          <p:spTgt spid="15">
                                            <p:txEl>
                                              <p:pRg st="4" end="4"/>
                                            </p:txEl>
                                          </p:spTgt>
                                        </p:tgtEl>
                                        <p:attrNameLst>
                                          <p:attrName>ppt_h</p:attrName>
                                        </p:attrNameLst>
                                      </p:cBhvr>
                                      <p:tavLst>
                                        <p:tav tm="0">
                                          <p:val>
                                            <p:fltVal val="0"/>
                                          </p:val>
                                        </p:tav>
                                        <p:tav tm="100000">
                                          <p:val>
                                            <p:strVal val="#ppt_h"/>
                                          </p:val>
                                        </p:tav>
                                      </p:tavLst>
                                    </p:anim>
                                    <p:anim calcmode="lin" valueType="num">
                                      <p:cBhvr>
                                        <p:cTn id="45" dur="1000" fill="hold"/>
                                        <p:tgtEl>
                                          <p:spTgt spid="15">
                                            <p:txEl>
                                              <p:pRg st="4" end="4"/>
                                            </p:txEl>
                                          </p:spTgt>
                                        </p:tgtEl>
                                        <p:attrNameLst>
                                          <p:attrName>style.rotation</p:attrName>
                                        </p:attrNameLst>
                                      </p:cBhvr>
                                      <p:tavLst>
                                        <p:tav tm="0">
                                          <p:val>
                                            <p:fltVal val="90"/>
                                          </p:val>
                                        </p:tav>
                                        <p:tav tm="100000">
                                          <p:val>
                                            <p:fltVal val="0"/>
                                          </p:val>
                                        </p:tav>
                                      </p:tavLst>
                                    </p:anim>
                                    <p:animEffect transition="in" filter="fade">
                                      <p:cBhvr>
                                        <p:cTn id="46" dur="1000"/>
                                        <p:tgtEl>
                                          <p:spTgt spid="15">
                                            <p:txEl>
                                              <p:pRg st="4" end="4"/>
                                            </p:txEl>
                                          </p:spTgt>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p:cTn id="49" dur="1000" fill="hold"/>
                                        <p:tgtEl>
                                          <p:spTgt spid="16"/>
                                        </p:tgtEl>
                                        <p:attrNameLst>
                                          <p:attrName>ppt_w</p:attrName>
                                        </p:attrNameLst>
                                      </p:cBhvr>
                                      <p:tavLst>
                                        <p:tav tm="0">
                                          <p:val>
                                            <p:fltVal val="0"/>
                                          </p:val>
                                        </p:tav>
                                        <p:tav tm="100000">
                                          <p:val>
                                            <p:strVal val="#ppt_w"/>
                                          </p:val>
                                        </p:tav>
                                      </p:tavLst>
                                    </p:anim>
                                    <p:anim calcmode="lin" valueType="num">
                                      <p:cBhvr>
                                        <p:cTn id="50" dur="1000" fill="hold"/>
                                        <p:tgtEl>
                                          <p:spTgt spid="16"/>
                                        </p:tgtEl>
                                        <p:attrNameLst>
                                          <p:attrName>ppt_h</p:attrName>
                                        </p:attrNameLst>
                                      </p:cBhvr>
                                      <p:tavLst>
                                        <p:tav tm="0">
                                          <p:val>
                                            <p:fltVal val="0"/>
                                          </p:val>
                                        </p:tav>
                                        <p:tav tm="100000">
                                          <p:val>
                                            <p:strVal val="#ppt_h"/>
                                          </p:val>
                                        </p:tav>
                                      </p:tavLst>
                                    </p:anim>
                                    <p:anim calcmode="lin" valueType="num">
                                      <p:cBhvr>
                                        <p:cTn id="51" dur="1000" fill="hold"/>
                                        <p:tgtEl>
                                          <p:spTgt spid="16"/>
                                        </p:tgtEl>
                                        <p:attrNameLst>
                                          <p:attrName>style.rotation</p:attrName>
                                        </p:attrNameLst>
                                      </p:cBhvr>
                                      <p:tavLst>
                                        <p:tav tm="0">
                                          <p:val>
                                            <p:fltVal val="90"/>
                                          </p:val>
                                        </p:tav>
                                        <p:tav tm="100000">
                                          <p:val>
                                            <p:fltVal val="0"/>
                                          </p:val>
                                        </p:tav>
                                      </p:tavLst>
                                    </p:anim>
                                    <p:animEffect transition="in" filter="fade">
                                      <p:cBhvr>
                                        <p:cTn id="52" dur="1000"/>
                                        <p:tgtEl>
                                          <p:spTgt spid="16"/>
                                        </p:tgtEl>
                                      </p:cBhvr>
                                    </p:animEffect>
                                  </p:childTnLst>
                                </p:cTn>
                              </p:par>
                              <p:par>
                                <p:cTn id="53" presetID="31" presetClass="entr" presetSubtype="0" fill="hold" nodeType="with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p:cTn id="55" dur="1000" fill="hold"/>
                                        <p:tgtEl>
                                          <p:spTgt spid="11"/>
                                        </p:tgtEl>
                                        <p:attrNameLst>
                                          <p:attrName>ppt_w</p:attrName>
                                        </p:attrNameLst>
                                      </p:cBhvr>
                                      <p:tavLst>
                                        <p:tav tm="0">
                                          <p:val>
                                            <p:fltVal val="0"/>
                                          </p:val>
                                        </p:tav>
                                        <p:tav tm="100000">
                                          <p:val>
                                            <p:strVal val="#ppt_w"/>
                                          </p:val>
                                        </p:tav>
                                      </p:tavLst>
                                    </p:anim>
                                    <p:anim calcmode="lin" valueType="num">
                                      <p:cBhvr>
                                        <p:cTn id="56" dur="1000" fill="hold"/>
                                        <p:tgtEl>
                                          <p:spTgt spid="11"/>
                                        </p:tgtEl>
                                        <p:attrNameLst>
                                          <p:attrName>ppt_h</p:attrName>
                                        </p:attrNameLst>
                                      </p:cBhvr>
                                      <p:tavLst>
                                        <p:tav tm="0">
                                          <p:val>
                                            <p:fltVal val="0"/>
                                          </p:val>
                                        </p:tav>
                                        <p:tav tm="100000">
                                          <p:val>
                                            <p:strVal val="#ppt_h"/>
                                          </p:val>
                                        </p:tav>
                                      </p:tavLst>
                                    </p:anim>
                                    <p:anim calcmode="lin" valueType="num">
                                      <p:cBhvr>
                                        <p:cTn id="57" dur="1000" fill="hold"/>
                                        <p:tgtEl>
                                          <p:spTgt spid="11"/>
                                        </p:tgtEl>
                                        <p:attrNameLst>
                                          <p:attrName>style.rotation</p:attrName>
                                        </p:attrNameLst>
                                      </p:cBhvr>
                                      <p:tavLst>
                                        <p:tav tm="0">
                                          <p:val>
                                            <p:fltVal val="90"/>
                                          </p:val>
                                        </p:tav>
                                        <p:tav tm="100000">
                                          <p:val>
                                            <p:fltVal val="0"/>
                                          </p:val>
                                        </p:tav>
                                      </p:tavLst>
                                    </p:anim>
                                    <p:animEffect transition="in" filter="fade">
                                      <p:cBhvr>
                                        <p:cTn id="58" dur="1000"/>
                                        <p:tgtEl>
                                          <p:spTgt spid="11"/>
                                        </p:tgtEl>
                                      </p:cBhvr>
                                    </p:animEffect>
                                  </p:childTnLst>
                                </p:cTn>
                              </p:par>
                              <p:par>
                                <p:cTn id="59" presetID="31" presetClass="entr" presetSubtype="0" fill="hold" grpId="0" nodeType="with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p:cTn id="61" dur="1000" fill="hold"/>
                                        <p:tgtEl>
                                          <p:spTgt spid="14"/>
                                        </p:tgtEl>
                                        <p:attrNameLst>
                                          <p:attrName>ppt_w</p:attrName>
                                        </p:attrNameLst>
                                      </p:cBhvr>
                                      <p:tavLst>
                                        <p:tav tm="0">
                                          <p:val>
                                            <p:fltVal val="0"/>
                                          </p:val>
                                        </p:tav>
                                        <p:tav tm="100000">
                                          <p:val>
                                            <p:strVal val="#ppt_w"/>
                                          </p:val>
                                        </p:tav>
                                      </p:tavLst>
                                    </p:anim>
                                    <p:anim calcmode="lin" valueType="num">
                                      <p:cBhvr>
                                        <p:cTn id="62" dur="1000" fill="hold"/>
                                        <p:tgtEl>
                                          <p:spTgt spid="14"/>
                                        </p:tgtEl>
                                        <p:attrNameLst>
                                          <p:attrName>ppt_h</p:attrName>
                                        </p:attrNameLst>
                                      </p:cBhvr>
                                      <p:tavLst>
                                        <p:tav tm="0">
                                          <p:val>
                                            <p:fltVal val="0"/>
                                          </p:val>
                                        </p:tav>
                                        <p:tav tm="100000">
                                          <p:val>
                                            <p:strVal val="#ppt_h"/>
                                          </p:val>
                                        </p:tav>
                                      </p:tavLst>
                                    </p:anim>
                                    <p:anim calcmode="lin" valueType="num">
                                      <p:cBhvr>
                                        <p:cTn id="63" dur="1000" fill="hold"/>
                                        <p:tgtEl>
                                          <p:spTgt spid="14"/>
                                        </p:tgtEl>
                                        <p:attrNameLst>
                                          <p:attrName>style.rotation</p:attrName>
                                        </p:attrNameLst>
                                      </p:cBhvr>
                                      <p:tavLst>
                                        <p:tav tm="0">
                                          <p:val>
                                            <p:fltVal val="90"/>
                                          </p:val>
                                        </p:tav>
                                        <p:tav tm="100000">
                                          <p:val>
                                            <p:fltVal val="0"/>
                                          </p:val>
                                        </p:tav>
                                      </p:tavLst>
                                    </p:anim>
                                    <p:animEffect transition="in" filter="fade">
                                      <p:cBhvr>
                                        <p:cTn id="64"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9" grpId="0" animBg="1"/>
      <p:bldP spid="8" grpId="0"/>
      <p:bldP spid="14" grpId="0" animBg="1"/>
      <p:bldP spid="15" grpId="0" build="p">
        <p:tmplLst>
          <p:tmpl lvl="1">
            <p:tnLst>
              <p:par>
                <p:cTn presetID="31" presetClass="entr" presetSubtype="0"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p:cTn dur="1000" fill="hold"/>
                        <p:tgtEl>
                          <p:spTgt spid="15"/>
                        </p:tgtEl>
                        <p:attrNameLst>
                          <p:attrName>ppt_w</p:attrName>
                        </p:attrNameLst>
                      </p:cBhvr>
                      <p:tavLst>
                        <p:tav tm="0">
                          <p:val>
                            <p:fltVal val="0"/>
                          </p:val>
                        </p:tav>
                        <p:tav tm="100000">
                          <p:val>
                            <p:strVal val="#ppt_w"/>
                          </p:val>
                        </p:tav>
                      </p:tavLst>
                    </p:anim>
                    <p:anim calcmode="lin" valueType="num">
                      <p:cBhvr>
                        <p:cTn dur="1000" fill="hold"/>
                        <p:tgtEl>
                          <p:spTgt spid="15"/>
                        </p:tgtEl>
                        <p:attrNameLst>
                          <p:attrName>ppt_h</p:attrName>
                        </p:attrNameLst>
                      </p:cBhvr>
                      <p:tavLst>
                        <p:tav tm="0">
                          <p:val>
                            <p:fltVal val="0"/>
                          </p:val>
                        </p:tav>
                        <p:tav tm="100000">
                          <p:val>
                            <p:strVal val="#ppt_h"/>
                          </p:val>
                        </p:tav>
                      </p:tavLst>
                    </p:anim>
                    <p:anim calcmode="lin" valueType="num">
                      <p:cBhvr>
                        <p:cTn dur="1000" fill="hold"/>
                        <p:tgtEl>
                          <p:spTgt spid="15"/>
                        </p:tgtEl>
                        <p:attrNameLst>
                          <p:attrName>style.rotation</p:attrName>
                        </p:attrNameLst>
                      </p:cBhvr>
                      <p:tavLst>
                        <p:tav tm="0">
                          <p:val>
                            <p:fltVal val="90"/>
                          </p:val>
                        </p:tav>
                        <p:tav tm="100000">
                          <p:val>
                            <p:fltVal val="0"/>
                          </p:val>
                        </p:tav>
                      </p:tavLst>
                    </p:anim>
                    <p:animEffect transition="in" filter="fade">
                      <p:cBhvr>
                        <p:cTn dur="1000"/>
                        <p:tgtEl>
                          <p:spTgt spid="15"/>
                        </p:tgtEl>
                      </p:cBhvr>
                    </p:animEffect>
                  </p:childTnLst>
                </p:cTn>
              </p:par>
            </p:tnLst>
          </p:tmpl>
          <p:tmpl lvl="2">
            <p:tnLst>
              <p:par>
                <p:cTn presetID="31" presetClass="entr" presetSubtype="0"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p:cTn dur="1000" fill="hold"/>
                        <p:tgtEl>
                          <p:spTgt spid="15"/>
                        </p:tgtEl>
                        <p:attrNameLst>
                          <p:attrName>ppt_w</p:attrName>
                        </p:attrNameLst>
                      </p:cBhvr>
                      <p:tavLst>
                        <p:tav tm="0">
                          <p:val>
                            <p:fltVal val="0"/>
                          </p:val>
                        </p:tav>
                        <p:tav tm="100000">
                          <p:val>
                            <p:strVal val="#ppt_w"/>
                          </p:val>
                        </p:tav>
                      </p:tavLst>
                    </p:anim>
                    <p:anim calcmode="lin" valueType="num">
                      <p:cBhvr>
                        <p:cTn dur="1000" fill="hold"/>
                        <p:tgtEl>
                          <p:spTgt spid="15"/>
                        </p:tgtEl>
                        <p:attrNameLst>
                          <p:attrName>ppt_h</p:attrName>
                        </p:attrNameLst>
                      </p:cBhvr>
                      <p:tavLst>
                        <p:tav tm="0">
                          <p:val>
                            <p:fltVal val="0"/>
                          </p:val>
                        </p:tav>
                        <p:tav tm="100000">
                          <p:val>
                            <p:strVal val="#ppt_h"/>
                          </p:val>
                        </p:tav>
                      </p:tavLst>
                    </p:anim>
                    <p:anim calcmode="lin" valueType="num">
                      <p:cBhvr>
                        <p:cTn dur="1000" fill="hold"/>
                        <p:tgtEl>
                          <p:spTgt spid="15"/>
                        </p:tgtEl>
                        <p:attrNameLst>
                          <p:attrName>style.rotation</p:attrName>
                        </p:attrNameLst>
                      </p:cBhvr>
                      <p:tavLst>
                        <p:tav tm="0">
                          <p:val>
                            <p:fltVal val="90"/>
                          </p:val>
                        </p:tav>
                        <p:tav tm="100000">
                          <p:val>
                            <p:fltVal val="0"/>
                          </p:val>
                        </p:tav>
                      </p:tavLst>
                    </p:anim>
                    <p:animEffect transition="in" filter="fade">
                      <p:cBhvr>
                        <p:cTn dur="1000"/>
                        <p:tgtEl>
                          <p:spTgt spid="15"/>
                        </p:tgtEl>
                      </p:cBhvr>
                    </p:animEffect>
                  </p:childTnLst>
                </p:cTn>
              </p:par>
            </p:tnLst>
          </p:tmpl>
          <p:tmpl lvl="3">
            <p:tnLst>
              <p:par>
                <p:cTn presetID="31" presetClass="entr" presetSubtype="0"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p:cTn dur="1000" fill="hold"/>
                        <p:tgtEl>
                          <p:spTgt spid="15"/>
                        </p:tgtEl>
                        <p:attrNameLst>
                          <p:attrName>ppt_w</p:attrName>
                        </p:attrNameLst>
                      </p:cBhvr>
                      <p:tavLst>
                        <p:tav tm="0">
                          <p:val>
                            <p:fltVal val="0"/>
                          </p:val>
                        </p:tav>
                        <p:tav tm="100000">
                          <p:val>
                            <p:strVal val="#ppt_w"/>
                          </p:val>
                        </p:tav>
                      </p:tavLst>
                    </p:anim>
                    <p:anim calcmode="lin" valueType="num">
                      <p:cBhvr>
                        <p:cTn dur="1000" fill="hold"/>
                        <p:tgtEl>
                          <p:spTgt spid="15"/>
                        </p:tgtEl>
                        <p:attrNameLst>
                          <p:attrName>ppt_h</p:attrName>
                        </p:attrNameLst>
                      </p:cBhvr>
                      <p:tavLst>
                        <p:tav tm="0">
                          <p:val>
                            <p:fltVal val="0"/>
                          </p:val>
                        </p:tav>
                        <p:tav tm="100000">
                          <p:val>
                            <p:strVal val="#ppt_h"/>
                          </p:val>
                        </p:tav>
                      </p:tavLst>
                    </p:anim>
                    <p:anim calcmode="lin" valueType="num">
                      <p:cBhvr>
                        <p:cTn dur="1000" fill="hold"/>
                        <p:tgtEl>
                          <p:spTgt spid="15"/>
                        </p:tgtEl>
                        <p:attrNameLst>
                          <p:attrName>style.rotation</p:attrName>
                        </p:attrNameLst>
                      </p:cBhvr>
                      <p:tavLst>
                        <p:tav tm="0">
                          <p:val>
                            <p:fltVal val="90"/>
                          </p:val>
                        </p:tav>
                        <p:tav tm="100000">
                          <p:val>
                            <p:fltVal val="0"/>
                          </p:val>
                        </p:tav>
                      </p:tavLst>
                    </p:anim>
                    <p:animEffect transition="in" filter="fade">
                      <p:cBhvr>
                        <p:cTn dur="1000"/>
                        <p:tgtEl>
                          <p:spTgt spid="15"/>
                        </p:tgtEl>
                      </p:cBhvr>
                    </p:animEffect>
                  </p:childTnLst>
                </p:cTn>
              </p:par>
            </p:tnLst>
          </p:tmpl>
          <p:tmpl lvl="4">
            <p:tnLst>
              <p:par>
                <p:cTn presetID="31" presetClass="entr" presetSubtype="0"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p:cTn dur="1000" fill="hold"/>
                        <p:tgtEl>
                          <p:spTgt spid="15"/>
                        </p:tgtEl>
                        <p:attrNameLst>
                          <p:attrName>ppt_w</p:attrName>
                        </p:attrNameLst>
                      </p:cBhvr>
                      <p:tavLst>
                        <p:tav tm="0">
                          <p:val>
                            <p:fltVal val="0"/>
                          </p:val>
                        </p:tav>
                        <p:tav tm="100000">
                          <p:val>
                            <p:strVal val="#ppt_w"/>
                          </p:val>
                        </p:tav>
                      </p:tavLst>
                    </p:anim>
                    <p:anim calcmode="lin" valueType="num">
                      <p:cBhvr>
                        <p:cTn dur="1000" fill="hold"/>
                        <p:tgtEl>
                          <p:spTgt spid="15"/>
                        </p:tgtEl>
                        <p:attrNameLst>
                          <p:attrName>ppt_h</p:attrName>
                        </p:attrNameLst>
                      </p:cBhvr>
                      <p:tavLst>
                        <p:tav tm="0">
                          <p:val>
                            <p:fltVal val="0"/>
                          </p:val>
                        </p:tav>
                        <p:tav tm="100000">
                          <p:val>
                            <p:strVal val="#ppt_h"/>
                          </p:val>
                        </p:tav>
                      </p:tavLst>
                    </p:anim>
                    <p:anim calcmode="lin" valueType="num">
                      <p:cBhvr>
                        <p:cTn dur="1000" fill="hold"/>
                        <p:tgtEl>
                          <p:spTgt spid="15"/>
                        </p:tgtEl>
                        <p:attrNameLst>
                          <p:attrName>style.rotation</p:attrName>
                        </p:attrNameLst>
                      </p:cBhvr>
                      <p:tavLst>
                        <p:tav tm="0">
                          <p:val>
                            <p:fltVal val="90"/>
                          </p:val>
                        </p:tav>
                        <p:tav tm="100000">
                          <p:val>
                            <p:fltVal val="0"/>
                          </p:val>
                        </p:tav>
                      </p:tavLst>
                    </p:anim>
                    <p:animEffect transition="in" filter="fade">
                      <p:cBhvr>
                        <p:cTn dur="1000"/>
                        <p:tgtEl>
                          <p:spTgt spid="15"/>
                        </p:tgtEl>
                      </p:cBhvr>
                    </p:animEffect>
                  </p:childTnLst>
                </p:cTn>
              </p:par>
            </p:tnLst>
          </p:tmpl>
          <p:tmpl lvl="5">
            <p:tnLst>
              <p:par>
                <p:cTn presetID="31" presetClass="entr" presetSubtype="0"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p:cTn dur="1000" fill="hold"/>
                        <p:tgtEl>
                          <p:spTgt spid="15"/>
                        </p:tgtEl>
                        <p:attrNameLst>
                          <p:attrName>ppt_w</p:attrName>
                        </p:attrNameLst>
                      </p:cBhvr>
                      <p:tavLst>
                        <p:tav tm="0">
                          <p:val>
                            <p:fltVal val="0"/>
                          </p:val>
                        </p:tav>
                        <p:tav tm="100000">
                          <p:val>
                            <p:strVal val="#ppt_w"/>
                          </p:val>
                        </p:tav>
                      </p:tavLst>
                    </p:anim>
                    <p:anim calcmode="lin" valueType="num">
                      <p:cBhvr>
                        <p:cTn dur="1000" fill="hold"/>
                        <p:tgtEl>
                          <p:spTgt spid="15"/>
                        </p:tgtEl>
                        <p:attrNameLst>
                          <p:attrName>ppt_h</p:attrName>
                        </p:attrNameLst>
                      </p:cBhvr>
                      <p:tavLst>
                        <p:tav tm="0">
                          <p:val>
                            <p:fltVal val="0"/>
                          </p:val>
                        </p:tav>
                        <p:tav tm="100000">
                          <p:val>
                            <p:strVal val="#ppt_h"/>
                          </p:val>
                        </p:tav>
                      </p:tavLst>
                    </p:anim>
                    <p:anim calcmode="lin" valueType="num">
                      <p:cBhvr>
                        <p:cTn dur="1000" fill="hold"/>
                        <p:tgtEl>
                          <p:spTgt spid="15"/>
                        </p:tgtEl>
                        <p:attrNameLst>
                          <p:attrName>style.rotation</p:attrName>
                        </p:attrNameLst>
                      </p:cBhvr>
                      <p:tavLst>
                        <p:tav tm="0">
                          <p:val>
                            <p:fltVal val="90"/>
                          </p:val>
                        </p:tav>
                        <p:tav tm="100000">
                          <p:val>
                            <p:fltVal val="0"/>
                          </p:val>
                        </p:tav>
                      </p:tavLst>
                    </p:anim>
                    <p:animEffect transition="in" filter="fade">
                      <p:cBhvr>
                        <p:cTn dur="1000"/>
                        <p:tgtEl>
                          <p:spTgt spid="15"/>
                        </p:tgtEl>
                      </p:cBhvr>
                    </p:animEffect>
                  </p:childTnLst>
                </p:cTn>
              </p:par>
            </p:tnLst>
          </p:tmpl>
        </p:tmplLst>
      </p:bldP>
    </p:bldLst>
  </p:timing>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Picture Only">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35A6EB06-A044-44B3-BF6B-F427F447BEC2}"/>
              </a:ext>
            </a:extLst>
          </p:cNvPr>
          <p:cNvSpPr>
            <a:spLocks noGrp="1"/>
          </p:cNvSpPr>
          <p:nvPr>
            <p:ph type="pic" idx="1" hasCustomPrompt="1"/>
          </p:nvPr>
        </p:nvSpPr>
        <p:spPr>
          <a:xfrm>
            <a:off x="0" y="0"/>
            <a:ext cx="12192000"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Picture</a:t>
            </a:r>
          </a:p>
        </p:txBody>
      </p:sp>
    </p:spTree>
    <p:extLst>
      <p:ext uri="{BB962C8B-B14F-4D97-AF65-F5344CB8AC3E}">
        <p14:creationId xmlns:p14="http://schemas.microsoft.com/office/powerpoint/2010/main" val="2662886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Opener - 4">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DA785-157B-45C7-9ED5-67224C7A2170}"/>
              </a:ext>
            </a:extLst>
          </p:cNvPr>
          <p:cNvSpPr>
            <a:spLocks noGrp="1"/>
          </p:cNvSpPr>
          <p:nvPr>
            <p:ph type="ctrTitle" hasCustomPrompt="1"/>
          </p:nvPr>
        </p:nvSpPr>
        <p:spPr>
          <a:xfrm>
            <a:off x="914400" y="2895600"/>
            <a:ext cx="10439400" cy="1676400"/>
          </a:xfrm>
        </p:spPr>
        <p:txBody>
          <a:bodyPr anchor="b">
            <a:normAutofit/>
          </a:bodyPr>
          <a:lstStyle>
            <a:lvl1pPr algn="ctr">
              <a:defRPr sz="6000" b="0">
                <a:solidFill>
                  <a:schemeClr val="bg1"/>
                </a:solidFill>
              </a:defRPr>
            </a:lvl1pPr>
          </a:lstStyle>
          <a:p>
            <a:r>
              <a:rPr lang="en-US" dirty="0"/>
              <a:t>Click to edit title style</a:t>
            </a:r>
          </a:p>
        </p:txBody>
      </p:sp>
      <p:sp>
        <p:nvSpPr>
          <p:cNvPr id="3" name="Subtitle 2">
            <a:extLst>
              <a:ext uri="{FF2B5EF4-FFF2-40B4-BE49-F238E27FC236}">
                <a16:creationId xmlns:a16="http://schemas.microsoft.com/office/drawing/2014/main" id="{8CE41654-14FF-4A2B-98F7-8FE683D1CD52}"/>
              </a:ext>
            </a:extLst>
          </p:cNvPr>
          <p:cNvSpPr>
            <a:spLocks noGrp="1"/>
          </p:cNvSpPr>
          <p:nvPr>
            <p:ph type="subTitle" idx="1" hasCustomPrompt="1"/>
          </p:nvPr>
        </p:nvSpPr>
        <p:spPr>
          <a:xfrm>
            <a:off x="914400" y="4876800"/>
            <a:ext cx="10439400" cy="1219199"/>
          </a:xfrm>
        </p:spPr>
        <p:txBody>
          <a:bodyPr>
            <a:normAutofit/>
          </a:bodyPr>
          <a:lstStyle>
            <a:lvl1pPr marL="0" indent="0" algn="ctr">
              <a:buNone/>
              <a:defRPr sz="3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 style</a:t>
            </a:r>
          </a:p>
        </p:txBody>
      </p:sp>
      <p:cxnSp>
        <p:nvCxnSpPr>
          <p:cNvPr id="13" name="Straight Connector 12">
            <a:extLst>
              <a:ext uri="{FF2B5EF4-FFF2-40B4-BE49-F238E27FC236}">
                <a16:creationId xmlns:a16="http://schemas.microsoft.com/office/drawing/2014/main" id="{FABC193C-D048-4EF3-B06D-63663963F794}"/>
              </a:ext>
            </a:extLst>
          </p:cNvPr>
          <p:cNvCxnSpPr>
            <a:cxnSpLocks/>
          </p:cNvCxnSpPr>
          <p:nvPr userDrawn="1"/>
        </p:nvCxnSpPr>
        <p:spPr>
          <a:xfrm>
            <a:off x="3009900" y="4724400"/>
            <a:ext cx="6172200" cy="0"/>
          </a:xfrm>
          <a:prstGeom prst="line">
            <a:avLst/>
          </a:prstGeom>
          <a:ln w="76200">
            <a:solidFill>
              <a:schemeClr val="bg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E6816515-EF5F-4E61-A687-4C710C1C3551}"/>
              </a:ext>
            </a:extLst>
          </p:cNvPr>
          <p:cNvSpPr/>
          <p:nvPr userDrawn="1"/>
        </p:nvSpPr>
        <p:spPr>
          <a:xfrm>
            <a:off x="622885" y="624727"/>
            <a:ext cx="10969461" cy="5608545"/>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pic>
        <p:nvPicPr>
          <p:cNvPr id="9" name="Picture 8">
            <a:extLst>
              <a:ext uri="{FF2B5EF4-FFF2-40B4-BE49-F238E27FC236}">
                <a16:creationId xmlns:a16="http://schemas.microsoft.com/office/drawing/2014/main" id="{96348C1A-392E-442A-9291-B576442B9C99}"/>
              </a:ext>
            </a:extLst>
          </p:cNvPr>
          <p:cNvPicPr>
            <a:picLocks noChangeAspect="1"/>
          </p:cNvPicPr>
          <p:nvPr userDrawn="1"/>
        </p:nvPicPr>
        <p:blipFill>
          <a:blip r:embed="rId3"/>
          <a:stretch>
            <a:fillRect/>
          </a:stretch>
        </p:blipFill>
        <p:spPr>
          <a:xfrm>
            <a:off x="4953000" y="275167"/>
            <a:ext cx="2533676" cy="2679626"/>
          </a:xfrm>
          <a:prstGeom prst="rect">
            <a:avLst/>
          </a:prstGeom>
        </p:spPr>
      </p:pic>
    </p:spTree>
    <p:extLst>
      <p:ext uri="{BB962C8B-B14F-4D97-AF65-F5344CB8AC3E}">
        <p14:creationId xmlns:p14="http://schemas.microsoft.com/office/powerpoint/2010/main" val="2941141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Polaroid - 1">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4B66B89-D969-4A33-B219-B4E969191A41}"/>
              </a:ext>
            </a:extLst>
          </p:cNvPr>
          <p:cNvSpPr>
            <a:spLocks noGrp="1"/>
          </p:cNvSpPr>
          <p:nvPr>
            <p:ph type="pic" sz="quarter" idx="10" hasCustomPrompt="1"/>
          </p:nvPr>
        </p:nvSpPr>
        <p:spPr>
          <a:xfrm rot="20605954">
            <a:off x="589887" y="730257"/>
            <a:ext cx="3082974" cy="3323886"/>
          </a:xfrm>
          <a:ln w="127000">
            <a:solidFill>
              <a:schemeClr val="bg1"/>
            </a:solidFill>
            <a:miter lim="800000"/>
          </a:ln>
          <a:effectLst>
            <a:outerShdw blurRad="254000" dist="38100" dir="2700000" algn="tl" rotWithShape="0">
              <a:prstClr val="black">
                <a:alpha val="40000"/>
              </a:prstClr>
            </a:outerShdw>
          </a:effectLst>
        </p:spPr>
        <p:txBody>
          <a:bodyPr/>
          <a:lstStyle>
            <a:lvl1pPr marL="0" indent="0">
              <a:buNone/>
              <a:defRPr/>
            </a:lvl1pPr>
          </a:lstStyle>
          <a:p>
            <a:r>
              <a:rPr lang="en-US" dirty="0"/>
              <a:t>Picture</a:t>
            </a:r>
          </a:p>
        </p:txBody>
      </p:sp>
      <p:sp>
        <p:nvSpPr>
          <p:cNvPr id="6" name="Picture Placeholder 2">
            <a:extLst>
              <a:ext uri="{FF2B5EF4-FFF2-40B4-BE49-F238E27FC236}">
                <a16:creationId xmlns:a16="http://schemas.microsoft.com/office/drawing/2014/main" id="{0C5671CB-961F-463B-9490-4E1255E06291}"/>
              </a:ext>
            </a:extLst>
          </p:cNvPr>
          <p:cNvSpPr>
            <a:spLocks noGrp="1"/>
          </p:cNvSpPr>
          <p:nvPr>
            <p:ph type="pic" sz="quarter" idx="11" hasCustomPrompt="1"/>
          </p:nvPr>
        </p:nvSpPr>
        <p:spPr>
          <a:xfrm rot="1333615">
            <a:off x="3240685" y="1316879"/>
            <a:ext cx="3082974" cy="3323886"/>
          </a:xfrm>
          <a:ln w="127000">
            <a:solidFill>
              <a:schemeClr val="bg1"/>
            </a:solidFill>
            <a:miter lim="800000"/>
          </a:ln>
          <a:effectLst>
            <a:outerShdw blurRad="254000" dist="38100" dir="2700000" algn="tl" rotWithShape="0">
              <a:prstClr val="black">
                <a:alpha val="40000"/>
              </a:prstClr>
            </a:outerShdw>
          </a:effectLst>
        </p:spPr>
        <p:txBody>
          <a:bodyPr/>
          <a:lstStyle>
            <a:lvl1pPr marL="0" indent="0">
              <a:buNone/>
              <a:defRPr/>
            </a:lvl1pPr>
          </a:lstStyle>
          <a:p>
            <a:r>
              <a:rPr lang="en-US" dirty="0"/>
              <a:t>Picture</a:t>
            </a:r>
          </a:p>
        </p:txBody>
      </p:sp>
      <p:sp>
        <p:nvSpPr>
          <p:cNvPr id="9" name="Picture Placeholder 2">
            <a:extLst>
              <a:ext uri="{FF2B5EF4-FFF2-40B4-BE49-F238E27FC236}">
                <a16:creationId xmlns:a16="http://schemas.microsoft.com/office/drawing/2014/main" id="{75E3E6F4-B4AC-4470-90B4-5E6029E04089}"/>
              </a:ext>
            </a:extLst>
          </p:cNvPr>
          <p:cNvSpPr>
            <a:spLocks noGrp="1"/>
          </p:cNvSpPr>
          <p:nvPr>
            <p:ph type="pic" sz="quarter" idx="12" hasCustomPrompt="1"/>
          </p:nvPr>
        </p:nvSpPr>
        <p:spPr>
          <a:xfrm rot="21066591">
            <a:off x="1560848" y="2790049"/>
            <a:ext cx="2601992" cy="2805318"/>
          </a:xfrm>
          <a:ln w="127000">
            <a:solidFill>
              <a:schemeClr val="bg1"/>
            </a:solidFill>
            <a:miter lim="800000"/>
          </a:ln>
          <a:effectLst>
            <a:outerShdw blurRad="254000" dist="38100" dir="2700000" algn="tl" rotWithShape="0">
              <a:prstClr val="black">
                <a:alpha val="40000"/>
              </a:prstClr>
            </a:outerShdw>
          </a:effectLst>
        </p:spPr>
        <p:txBody>
          <a:bodyPr/>
          <a:lstStyle>
            <a:lvl1pPr marL="0" indent="0">
              <a:buNone/>
              <a:defRPr/>
            </a:lvl1pPr>
          </a:lstStyle>
          <a:p>
            <a:r>
              <a:rPr lang="en-US" dirty="0"/>
              <a:t>Picture</a:t>
            </a:r>
          </a:p>
        </p:txBody>
      </p:sp>
      <p:sp>
        <p:nvSpPr>
          <p:cNvPr id="10" name="Picture Placeholder 2">
            <a:extLst>
              <a:ext uri="{FF2B5EF4-FFF2-40B4-BE49-F238E27FC236}">
                <a16:creationId xmlns:a16="http://schemas.microsoft.com/office/drawing/2014/main" id="{8CC2DE6A-CBE5-42EF-916A-DE358D5D3C7E}"/>
              </a:ext>
            </a:extLst>
          </p:cNvPr>
          <p:cNvSpPr>
            <a:spLocks noGrp="1"/>
          </p:cNvSpPr>
          <p:nvPr>
            <p:ph type="pic" sz="quarter" idx="13" hasCustomPrompt="1"/>
          </p:nvPr>
        </p:nvSpPr>
        <p:spPr>
          <a:xfrm rot="941523">
            <a:off x="3164720" y="4178669"/>
            <a:ext cx="2085700" cy="2248680"/>
          </a:xfrm>
          <a:ln w="127000">
            <a:solidFill>
              <a:schemeClr val="bg1"/>
            </a:solidFill>
            <a:miter lim="800000"/>
          </a:ln>
          <a:effectLst>
            <a:outerShdw blurRad="254000" dist="38100" dir="2700000" algn="tl" rotWithShape="0">
              <a:prstClr val="black">
                <a:alpha val="40000"/>
              </a:prstClr>
            </a:outerShdw>
          </a:effectLst>
        </p:spPr>
        <p:txBody>
          <a:bodyPr/>
          <a:lstStyle>
            <a:lvl1pPr marL="0" indent="0">
              <a:buNone/>
              <a:defRPr/>
            </a:lvl1pPr>
          </a:lstStyle>
          <a:p>
            <a:r>
              <a:rPr lang="en-US" dirty="0"/>
              <a:t>Picture</a:t>
            </a:r>
          </a:p>
        </p:txBody>
      </p:sp>
      <p:sp>
        <p:nvSpPr>
          <p:cNvPr id="13" name="Text Placeholder 7">
            <a:extLst>
              <a:ext uri="{FF2B5EF4-FFF2-40B4-BE49-F238E27FC236}">
                <a16:creationId xmlns:a16="http://schemas.microsoft.com/office/drawing/2014/main" id="{D6799E64-F9E3-456A-8280-9793432C1F66}"/>
              </a:ext>
            </a:extLst>
          </p:cNvPr>
          <p:cNvSpPr>
            <a:spLocks noGrp="1"/>
          </p:cNvSpPr>
          <p:nvPr>
            <p:ph type="body" sz="quarter" idx="16" hasCustomPrompt="1"/>
          </p:nvPr>
        </p:nvSpPr>
        <p:spPr>
          <a:xfrm>
            <a:off x="7010413" y="2819400"/>
            <a:ext cx="4876787" cy="3196013"/>
          </a:xfrm>
        </p:spPr>
        <p:txBody>
          <a:bodyPr/>
          <a:lstStyle/>
          <a:p>
            <a:pPr lvl="0"/>
            <a:r>
              <a:rPr lang="en-US" dirty="0"/>
              <a:t>Click to edit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1">
            <a:extLst>
              <a:ext uri="{FF2B5EF4-FFF2-40B4-BE49-F238E27FC236}">
                <a16:creationId xmlns:a16="http://schemas.microsoft.com/office/drawing/2014/main" id="{374970F4-ECFA-45F4-823E-2744FC03080A}"/>
              </a:ext>
            </a:extLst>
          </p:cNvPr>
          <p:cNvSpPr>
            <a:spLocks noGrp="1"/>
          </p:cNvSpPr>
          <p:nvPr>
            <p:ph type="title" hasCustomPrompt="1"/>
          </p:nvPr>
        </p:nvSpPr>
        <p:spPr>
          <a:xfrm>
            <a:off x="7010412" y="266700"/>
            <a:ext cx="4876788" cy="2171700"/>
          </a:xfrm>
          <a:noFill/>
          <a:ln>
            <a:noFill/>
          </a:ln>
        </p:spPr>
        <p:txBody>
          <a:bodyPr anchor="t">
            <a:normAutofit/>
          </a:bodyPr>
          <a:lstStyle>
            <a:lvl1pPr>
              <a:defRPr sz="4400" b="0">
                <a:solidFill>
                  <a:schemeClr val="tx1"/>
                </a:solidFill>
              </a:defRPr>
            </a:lvl1pPr>
          </a:lstStyle>
          <a:p>
            <a:r>
              <a:rPr lang="en-US" dirty="0"/>
              <a:t>Click to edit header style</a:t>
            </a:r>
          </a:p>
        </p:txBody>
      </p:sp>
    </p:spTree>
    <p:extLst>
      <p:ext uri="{BB962C8B-B14F-4D97-AF65-F5344CB8AC3E}">
        <p14:creationId xmlns:p14="http://schemas.microsoft.com/office/powerpoint/2010/main" val="3116213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Polaroid - 2">
    <p:spTree>
      <p:nvGrpSpPr>
        <p:cNvPr id="1" name=""/>
        <p:cNvGrpSpPr/>
        <p:nvPr/>
      </p:nvGrpSpPr>
      <p:grpSpPr>
        <a:xfrm>
          <a:off x="0" y="0"/>
          <a:ext cx="0" cy="0"/>
          <a:chOff x="0" y="0"/>
          <a:chExt cx="0" cy="0"/>
        </a:xfrm>
      </p:grpSpPr>
      <p:sp>
        <p:nvSpPr>
          <p:cNvPr id="13" name="Text Placeholder 7">
            <a:extLst>
              <a:ext uri="{FF2B5EF4-FFF2-40B4-BE49-F238E27FC236}">
                <a16:creationId xmlns:a16="http://schemas.microsoft.com/office/drawing/2014/main" id="{D6799E64-F9E3-456A-8280-9793432C1F66}"/>
              </a:ext>
            </a:extLst>
          </p:cNvPr>
          <p:cNvSpPr>
            <a:spLocks noGrp="1"/>
          </p:cNvSpPr>
          <p:nvPr>
            <p:ph type="body" sz="quarter" idx="16" hasCustomPrompt="1"/>
          </p:nvPr>
        </p:nvSpPr>
        <p:spPr>
          <a:xfrm>
            <a:off x="6613752" y="2534269"/>
            <a:ext cx="5273449" cy="4133231"/>
          </a:xfrm>
          <a:solidFill>
            <a:schemeClr val="bg1"/>
          </a:solidFill>
        </p:spPr>
        <p:txBody>
          <a:bodyPr/>
          <a:lstStyle/>
          <a:p>
            <a:pPr lvl="0"/>
            <a:r>
              <a:rPr lang="en-US" dirty="0"/>
              <a:t>Click to edit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a:extLst>
              <a:ext uri="{FF2B5EF4-FFF2-40B4-BE49-F238E27FC236}">
                <a16:creationId xmlns:a16="http://schemas.microsoft.com/office/drawing/2014/main" id="{5C43E3FF-53E2-432B-9BC4-04EED3D34A1A}"/>
              </a:ext>
            </a:extLst>
          </p:cNvPr>
          <p:cNvCxnSpPr>
            <a:cxnSpLocks/>
          </p:cNvCxnSpPr>
          <p:nvPr userDrawn="1"/>
        </p:nvCxnSpPr>
        <p:spPr>
          <a:xfrm>
            <a:off x="7134568" y="509337"/>
            <a:ext cx="4636168" cy="0"/>
          </a:xfrm>
          <a:prstGeom prst="line">
            <a:avLst/>
          </a:prstGeom>
          <a:ln w="50800">
            <a:no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0583A0C7-DB57-480F-B889-8384406D9CA6}"/>
              </a:ext>
            </a:extLst>
          </p:cNvPr>
          <p:cNvSpPr/>
          <p:nvPr userDrawn="1"/>
        </p:nvSpPr>
        <p:spPr>
          <a:xfrm rot="5400000">
            <a:off x="2558711" y="3080089"/>
            <a:ext cx="6858002" cy="69782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03864"/>
              </a:solidFill>
            </a:endParaRPr>
          </a:p>
        </p:txBody>
      </p:sp>
      <p:cxnSp>
        <p:nvCxnSpPr>
          <p:cNvPr id="17" name="Straight Connector 16">
            <a:extLst>
              <a:ext uri="{FF2B5EF4-FFF2-40B4-BE49-F238E27FC236}">
                <a16:creationId xmlns:a16="http://schemas.microsoft.com/office/drawing/2014/main" id="{F98AF2FE-FFDC-4844-B60B-B3FFCEB016EB}"/>
              </a:ext>
            </a:extLst>
          </p:cNvPr>
          <p:cNvCxnSpPr>
            <a:cxnSpLocks/>
          </p:cNvCxnSpPr>
          <p:nvPr userDrawn="1"/>
        </p:nvCxnSpPr>
        <p:spPr>
          <a:xfrm>
            <a:off x="5638800" y="0"/>
            <a:ext cx="0" cy="6858000"/>
          </a:xfrm>
          <a:prstGeom prst="line">
            <a:avLst/>
          </a:prstGeom>
          <a:ln w="1905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E0C3F85-2844-40B1-B5C1-E4061AD15825}"/>
              </a:ext>
            </a:extLst>
          </p:cNvPr>
          <p:cNvCxnSpPr>
            <a:cxnSpLocks/>
          </p:cNvCxnSpPr>
          <p:nvPr userDrawn="1"/>
        </p:nvCxnSpPr>
        <p:spPr>
          <a:xfrm>
            <a:off x="6612372" y="2339758"/>
            <a:ext cx="5274829" cy="0"/>
          </a:xfrm>
          <a:prstGeom prst="line">
            <a:avLst/>
          </a:prstGeom>
          <a:ln w="76200">
            <a:solidFill>
              <a:schemeClr val="tx2"/>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7" name="Picture Placeholder 2">
            <a:extLst>
              <a:ext uri="{FF2B5EF4-FFF2-40B4-BE49-F238E27FC236}">
                <a16:creationId xmlns:a16="http://schemas.microsoft.com/office/drawing/2014/main" id="{05476062-3CC0-4BBD-8FAD-E84840056DCF}"/>
              </a:ext>
            </a:extLst>
          </p:cNvPr>
          <p:cNvSpPr>
            <a:spLocks noGrp="1"/>
          </p:cNvSpPr>
          <p:nvPr>
            <p:ph type="pic" sz="quarter" idx="10" hasCustomPrompt="1"/>
          </p:nvPr>
        </p:nvSpPr>
        <p:spPr>
          <a:xfrm rot="20605954">
            <a:off x="609778" y="575957"/>
            <a:ext cx="2573024" cy="2774088"/>
          </a:xfrm>
          <a:ln w="127000">
            <a:solidFill>
              <a:schemeClr val="bg1"/>
            </a:solidFill>
            <a:miter lim="800000"/>
          </a:ln>
          <a:effectLst>
            <a:outerShdw blurRad="254000" dist="38100" dir="2700000" algn="tl" rotWithShape="0">
              <a:prstClr val="black">
                <a:alpha val="40000"/>
              </a:prstClr>
            </a:outerShdw>
          </a:effectLst>
        </p:spPr>
        <p:txBody>
          <a:bodyPr/>
          <a:lstStyle>
            <a:lvl1pPr marL="0" indent="0">
              <a:buNone/>
              <a:defRPr/>
            </a:lvl1pPr>
          </a:lstStyle>
          <a:p>
            <a:r>
              <a:rPr lang="en-US" dirty="0"/>
              <a:t>Picture</a:t>
            </a:r>
          </a:p>
        </p:txBody>
      </p:sp>
      <p:sp>
        <p:nvSpPr>
          <p:cNvPr id="28" name="Picture Placeholder 2">
            <a:extLst>
              <a:ext uri="{FF2B5EF4-FFF2-40B4-BE49-F238E27FC236}">
                <a16:creationId xmlns:a16="http://schemas.microsoft.com/office/drawing/2014/main" id="{F5C5B529-9849-4C07-B2B1-FA5DD72729E7}"/>
              </a:ext>
            </a:extLst>
          </p:cNvPr>
          <p:cNvSpPr>
            <a:spLocks noGrp="1"/>
          </p:cNvSpPr>
          <p:nvPr>
            <p:ph type="pic" sz="quarter" idx="11" hasCustomPrompt="1"/>
          </p:nvPr>
        </p:nvSpPr>
        <p:spPr>
          <a:xfrm rot="1333615">
            <a:off x="2665555" y="1917502"/>
            <a:ext cx="2251238" cy="2427156"/>
          </a:xfrm>
          <a:ln w="127000">
            <a:solidFill>
              <a:schemeClr val="bg1"/>
            </a:solidFill>
            <a:miter lim="800000"/>
          </a:ln>
          <a:effectLst>
            <a:outerShdw blurRad="254000" dist="38100" dir="2700000" algn="tl" rotWithShape="0">
              <a:prstClr val="black">
                <a:alpha val="40000"/>
              </a:prstClr>
            </a:outerShdw>
          </a:effectLst>
        </p:spPr>
        <p:txBody>
          <a:bodyPr/>
          <a:lstStyle>
            <a:lvl1pPr marL="0" indent="0">
              <a:buNone/>
              <a:defRPr/>
            </a:lvl1pPr>
          </a:lstStyle>
          <a:p>
            <a:r>
              <a:rPr lang="en-US" dirty="0"/>
              <a:t>Picture</a:t>
            </a:r>
          </a:p>
        </p:txBody>
      </p:sp>
      <p:sp>
        <p:nvSpPr>
          <p:cNvPr id="29" name="Picture Placeholder 2">
            <a:extLst>
              <a:ext uri="{FF2B5EF4-FFF2-40B4-BE49-F238E27FC236}">
                <a16:creationId xmlns:a16="http://schemas.microsoft.com/office/drawing/2014/main" id="{D5632538-E2E2-4C15-B7DC-C973445761AB}"/>
              </a:ext>
            </a:extLst>
          </p:cNvPr>
          <p:cNvSpPr>
            <a:spLocks noGrp="1"/>
          </p:cNvSpPr>
          <p:nvPr>
            <p:ph type="pic" sz="quarter" idx="12" hasCustomPrompt="1"/>
          </p:nvPr>
        </p:nvSpPr>
        <p:spPr>
          <a:xfrm rot="21066591">
            <a:off x="836741" y="3236897"/>
            <a:ext cx="2171602" cy="2341296"/>
          </a:xfrm>
          <a:ln w="127000">
            <a:solidFill>
              <a:schemeClr val="bg1"/>
            </a:solidFill>
            <a:miter lim="800000"/>
          </a:ln>
          <a:effectLst>
            <a:outerShdw blurRad="254000" dist="38100" dir="2700000" algn="tl" rotWithShape="0">
              <a:prstClr val="black">
                <a:alpha val="40000"/>
              </a:prstClr>
            </a:outerShdw>
          </a:effectLst>
        </p:spPr>
        <p:txBody>
          <a:bodyPr/>
          <a:lstStyle>
            <a:lvl1pPr marL="0" indent="0">
              <a:buNone/>
              <a:defRPr/>
            </a:lvl1pPr>
          </a:lstStyle>
          <a:p>
            <a:r>
              <a:rPr lang="en-US" dirty="0"/>
              <a:t>Picture</a:t>
            </a:r>
          </a:p>
        </p:txBody>
      </p:sp>
      <p:sp>
        <p:nvSpPr>
          <p:cNvPr id="30" name="Picture Placeholder 2">
            <a:extLst>
              <a:ext uri="{FF2B5EF4-FFF2-40B4-BE49-F238E27FC236}">
                <a16:creationId xmlns:a16="http://schemas.microsoft.com/office/drawing/2014/main" id="{0BBF3C4E-F549-4A91-908A-956BF6C62F30}"/>
              </a:ext>
            </a:extLst>
          </p:cNvPr>
          <p:cNvSpPr>
            <a:spLocks noGrp="1"/>
          </p:cNvSpPr>
          <p:nvPr>
            <p:ph type="pic" sz="quarter" idx="13" hasCustomPrompt="1"/>
          </p:nvPr>
        </p:nvSpPr>
        <p:spPr>
          <a:xfrm rot="941523">
            <a:off x="2817424" y="4337749"/>
            <a:ext cx="1740708" cy="1876730"/>
          </a:xfrm>
          <a:ln w="127000">
            <a:solidFill>
              <a:schemeClr val="bg1"/>
            </a:solidFill>
            <a:miter lim="800000"/>
          </a:ln>
          <a:effectLst>
            <a:outerShdw blurRad="254000" dist="38100" dir="2700000" algn="tl" rotWithShape="0">
              <a:prstClr val="black">
                <a:alpha val="40000"/>
              </a:prstClr>
            </a:outerShdw>
          </a:effectLst>
        </p:spPr>
        <p:txBody>
          <a:bodyPr/>
          <a:lstStyle>
            <a:lvl1pPr marL="0" indent="0">
              <a:buNone/>
              <a:defRPr/>
            </a:lvl1pPr>
          </a:lstStyle>
          <a:p>
            <a:r>
              <a:rPr lang="en-US" dirty="0"/>
              <a:t>Picture</a:t>
            </a:r>
          </a:p>
        </p:txBody>
      </p:sp>
      <p:sp>
        <p:nvSpPr>
          <p:cNvPr id="16" name="Title 1">
            <a:extLst>
              <a:ext uri="{FF2B5EF4-FFF2-40B4-BE49-F238E27FC236}">
                <a16:creationId xmlns:a16="http://schemas.microsoft.com/office/drawing/2014/main" id="{FCA3BE1D-6F23-4137-9E72-26CBFB9C0526}"/>
              </a:ext>
            </a:extLst>
          </p:cNvPr>
          <p:cNvSpPr>
            <a:spLocks noGrp="1"/>
          </p:cNvSpPr>
          <p:nvPr>
            <p:ph type="title" hasCustomPrompt="1"/>
          </p:nvPr>
        </p:nvSpPr>
        <p:spPr>
          <a:xfrm>
            <a:off x="6612372" y="142254"/>
            <a:ext cx="5262395" cy="2073057"/>
          </a:xfrm>
          <a:noFill/>
        </p:spPr>
        <p:txBody>
          <a:bodyPr>
            <a:normAutofit/>
          </a:bodyPr>
          <a:lstStyle>
            <a:lvl1pPr>
              <a:defRPr sz="4400" b="0" baseline="0">
                <a:solidFill>
                  <a:schemeClr val="tx1"/>
                </a:solidFill>
              </a:defRPr>
            </a:lvl1pPr>
          </a:lstStyle>
          <a:p>
            <a:r>
              <a:rPr lang="en-US" dirty="0"/>
              <a:t>Click to edit header style</a:t>
            </a:r>
          </a:p>
        </p:txBody>
      </p:sp>
    </p:spTree>
    <p:extLst>
      <p:ext uri="{BB962C8B-B14F-4D97-AF65-F5344CB8AC3E}">
        <p14:creationId xmlns:p14="http://schemas.microsoft.com/office/powerpoint/2010/main" val="3035006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anim calcmode="lin" valueType="num">
                                      <p:cBhvr additive="base">
                                        <p:cTn id="11" dur="1000" fill="hold"/>
                                        <p:tgtEl>
                                          <p:spTgt spid="13">
                                            <p:txEl>
                                              <p:pRg st="0" end="0"/>
                                            </p:txEl>
                                          </p:spTgt>
                                        </p:tgtEl>
                                        <p:attrNameLst>
                                          <p:attrName>ppt_x</p:attrName>
                                        </p:attrNameLst>
                                      </p:cBhvr>
                                      <p:tavLst>
                                        <p:tav tm="0">
                                          <p:val>
                                            <p:strVal val="1+#ppt_w/2"/>
                                          </p:val>
                                        </p:tav>
                                        <p:tav tm="100000">
                                          <p:val>
                                            <p:strVal val="#ppt_x"/>
                                          </p:val>
                                        </p:tav>
                                      </p:tavLst>
                                    </p:anim>
                                    <p:anim calcmode="lin" valueType="num">
                                      <p:cBhvr additive="base">
                                        <p:cTn id="12" dur="1000" fill="hold"/>
                                        <p:tgtEl>
                                          <p:spTgt spid="13">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3">
                                            <p:txEl>
                                              <p:pRg st="1" end="1"/>
                                            </p:txEl>
                                          </p:spTgt>
                                        </p:tgtEl>
                                        <p:attrNameLst>
                                          <p:attrName>style.visibility</p:attrName>
                                        </p:attrNameLst>
                                      </p:cBhvr>
                                      <p:to>
                                        <p:strVal val="visible"/>
                                      </p:to>
                                    </p:set>
                                    <p:anim calcmode="lin" valueType="num">
                                      <p:cBhvr additive="base">
                                        <p:cTn id="15" dur="1000" fill="hold"/>
                                        <p:tgtEl>
                                          <p:spTgt spid="13">
                                            <p:txEl>
                                              <p:pRg st="1" end="1"/>
                                            </p:txEl>
                                          </p:spTgt>
                                        </p:tgtEl>
                                        <p:attrNameLst>
                                          <p:attrName>ppt_x</p:attrName>
                                        </p:attrNameLst>
                                      </p:cBhvr>
                                      <p:tavLst>
                                        <p:tav tm="0">
                                          <p:val>
                                            <p:strVal val="1+#ppt_w/2"/>
                                          </p:val>
                                        </p:tav>
                                        <p:tav tm="100000">
                                          <p:val>
                                            <p:strVal val="#ppt_x"/>
                                          </p:val>
                                        </p:tav>
                                      </p:tavLst>
                                    </p:anim>
                                    <p:anim calcmode="lin" valueType="num">
                                      <p:cBhvr additive="base">
                                        <p:cTn id="16" dur="1000" fill="hold"/>
                                        <p:tgtEl>
                                          <p:spTgt spid="13">
                                            <p:txEl>
                                              <p:pRg st="1" end="1"/>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3">
                                            <p:txEl>
                                              <p:pRg st="2" end="2"/>
                                            </p:txEl>
                                          </p:spTgt>
                                        </p:tgtEl>
                                        <p:attrNameLst>
                                          <p:attrName>style.visibility</p:attrName>
                                        </p:attrNameLst>
                                      </p:cBhvr>
                                      <p:to>
                                        <p:strVal val="visible"/>
                                      </p:to>
                                    </p:set>
                                    <p:anim calcmode="lin" valueType="num">
                                      <p:cBhvr additive="base">
                                        <p:cTn id="19" dur="1000" fill="hold"/>
                                        <p:tgtEl>
                                          <p:spTgt spid="13">
                                            <p:txEl>
                                              <p:pRg st="2" end="2"/>
                                            </p:tx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13">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3">
                                            <p:txEl>
                                              <p:pRg st="3" end="3"/>
                                            </p:txEl>
                                          </p:spTgt>
                                        </p:tgtEl>
                                        <p:attrNameLst>
                                          <p:attrName>style.visibility</p:attrName>
                                        </p:attrNameLst>
                                      </p:cBhvr>
                                      <p:to>
                                        <p:strVal val="visible"/>
                                      </p:to>
                                    </p:set>
                                    <p:anim calcmode="lin" valueType="num">
                                      <p:cBhvr additive="base">
                                        <p:cTn id="23" dur="1000" fill="hold"/>
                                        <p:tgtEl>
                                          <p:spTgt spid="13">
                                            <p:txEl>
                                              <p:pRg st="3" end="3"/>
                                            </p:txEl>
                                          </p:spTgt>
                                        </p:tgtEl>
                                        <p:attrNameLst>
                                          <p:attrName>ppt_x</p:attrName>
                                        </p:attrNameLst>
                                      </p:cBhvr>
                                      <p:tavLst>
                                        <p:tav tm="0">
                                          <p:val>
                                            <p:strVal val="1+#ppt_w/2"/>
                                          </p:val>
                                        </p:tav>
                                        <p:tav tm="100000">
                                          <p:val>
                                            <p:strVal val="#ppt_x"/>
                                          </p:val>
                                        </p:tav>
                                      </p:tavLst>
                                    </p:anim>
                                    <p:anim calcmode="lin" valueType="num">
                                      <p:cBhvr additive="base">
                                        <p:cTn id="24" dur="1000" fill="hold"/>
                                        <p:tgtEl>
                                          <p:spTgt spid="13">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13">
                                            <p:txEl>
                                              <p:pRg st="4" end="4"/>
                                            </p:txEl>
                                          </p:spTgt>
                                        </p:tgtEl>
                                        <p:attrNameLst>
                                          <p:attrName>style.visibility</p:attrName>
                                        </p:attrNameLst>
                                      </p:cBhvr>
                                      <p:to>
                                        <p:strVal val="visible"/>
                                      </p:to>
                                    </p:set>
                                    <p:anim calcmode="lin" valueType="num">
                                      <p:cBhvr additive="base">
                                        <p:cTn id="27" dur="1000" fill="hold"/>
                                        <p:tgtEl>
                                          <p:spTgt spid="13">
                                            <p:txEl>
                                              <p:pRg st="4" end="4"/>
                                            </p:txEl>
                                          </p:spTgt>
                                        </p:tgtEl>
                                        <p:attrNameLst>
                                          <p:attrName>ppt_x</p:attrName>
                                        </p:attrNameLst>
                                      </p:cBhvr>
                                      <p:tavLst>
                                        <p:tav tm="0">
                                          <p:val>
                                            <p:strVal val="1+#ppt_w/2"/>
                                          </p:val>
                                        </p:tav>
                                        <p:tav tm="100000">
                                          <p:val>
                                            <p:strVal val="#ppt_x"/>
                                          </p:val>
                                        </p:tav>
                                      </p:tavLst>
                                    </p:anim>
                                    <p:anim calcmode="lin" valueType="num">
                                      <p:cBhvr additive="base">
                                        <p:cTn id="28" dur="1000" fill="hold"/>
                                        <p:tgtEl>
                                          <p:spTgt spid="13">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additive="base">
                                        <p:cTn id="31" dur="1000" fill="hold"/>
                                        <p:tgtEl>
                                          <p:spTgt spid="27"/>
                                        </p:tgtEl>
                                        <p:attrNameLst>
                                          <p:attrName>ppt_x</p:attrName>
                                        </p:attrNameLst>
                                      </p:cBhvr>
                                      <p:tavLst>
                                        <p:tav tm="0">
                                          <p:val>
                                            <p:strVal val="#ppt_x"/>
                                          </p:val>
                                        </p:tav>
                                        <p:tav tm="100000">
                                          <p:val>
                                            <p:strVal val="#ppt_x"/>
                                          </p:val>
                                        </p:tav>
                                      </p:tavLst>
                                    </p:anim>
                                    <p:anim calcmode="lin" valueType="num">
                                      <p:cBhvr additive="base">
                                        <p:cTn id="32" dur="1000" fill="hold"/>
                                        <p:tgtEl>
                                          <p:spTgt spid="27"/>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anim calcmode="lin" valueType="num">
                                      <p:cBhvr additive="base">
                                        <p:cTn id="35" dur="1000" fill="hold"/>
                                        <p:tgtEl>
                                          <p:spTgt spid="29"/>
                                        </p:tgtEl>
                                        <p:attrNameLst>
                                          <p:attrName>ppt_x</p:attrName>
                                        </p:attrNameLst>
                                      </p:cBhvr>
                                      <p:tavLst>
                                        <p:tav tm="0">
                                          <p:val>
                                            <p:strVal val="#ppt_x"/>
                                          </p:val>
                                        </p:tav>
                                        <p:tav tm="100000">
                                          <p:val>
                                            <p:strVal val="#ppt_x"/>
                                          </p:val>
                                        </p:tav>
                                      </p:tavLst>
                                    </p:anim>
                                    <p:anim calcmode="lin" valueType="num">
                                      <p:cBhvr additive="base">
                                        <p:cTn id="36" dur="1000" fill="hold"/>
                                        <p:tgtEl>
                                          <p:spTgt spid="29"/>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8"/>
                                        </p:tgtEl>
                                        <p:attrNameLst>
                                          <p:attrName>style.visibility</p:attrName>
                                        </p:attrNameLst>
                                      </p:cBhvr>
                                      <p:to>
                                        <p:strVal val="visible"/>
                                      </p:to>
                                    </p:set>
                                    <p:anim calcmode="lin" valueType="num">
                                      <p:cBhvr additive="base">
                                        <p:cTn id="39" dur="1000" fill="hold"/>
                                        <p:tgtEl>
                                          <p:spTgt spid="28"/>
                                        </p:tgtEl>
                                        <p:attrNameLst>
                                          <p:attrName>ppt_x</p:attrName>
                                        </p:attrNameLst>
                                      </p:cBhvr>
                                      <p:tavLst>
                                        <p:tav tm="0">
                                          <p:val>
                                            <p:strVal val="#ppt_x"/>
                                          </p:val>
                                        </p:tav>
                                        <p:tav tm="100000">
                                          <p:val>
                                            <p:strVal val="#ppt_x"/>
                                          </p:val>
                                        </p:tav>
                                      </p:tavLst>
                                    </p:anim>
                                    <p:anim calcmode="lin" valueType="num">
                                      <p:cBhvr additive="base">
                                        <p:cTn id="40" dur="1000" fill="hold"/>
                                        <p:tgtEl>
                                          <p:spTgt spid="28"/>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0"/>
                                        </p:tgtEl>
                                        <p:attrNameLst>
                                          <p:attrName>style.visibility</p:attrName>
                                        </p:attrNameLst>
                                      </p:cBhvr>
                                      <p:to>
                                        <p:strVal val="visible"/>
                                      </p:to>
                                    </p:set>
                                    <p:anim calcmode="lin" valueType="num">
                                      <p:cBhvr additive="base">
                                        <p:cTn id="43" dur="1000" fill="hold"/>
                                        <p:tgtEl>
                                          <p:spTgt spid="30"/>
                                        </p:tgtEl>
                                        <p:attrNameLst>
                                          <p:attrName>ppt_x</p:attrName>
                                        </p:attrNameLst>
                                      </p:cBhvr>
                                      <p:tavLst>
                                        <p:tav tm="0">
                                          <p:val>
                                            <p:strVal val="#ppt_x"/>
                                          </p:val>
                                        </p:tav>
                                        <p:tav tm="100000">
                                          <p:val>
                                            <p:strVal val="#ppt_x"/>
                                          </p:val>
                                        </p:tav>
                                      </p:tavLst>
                                    </p:anim>
                                    <p:anim calcmode="lin" valueType="num">
                                      <p:cBhvr additive="base">
                                        <p:cTn id="44" dur="1000" fill="hold"/>
                                        <p:tgtEl>
                                          <p:spTgt spid="30"/>
                                        </p:tgtEl>
                                        <p:attrNameLst>
                                          <p:attrName>ppt_y</p:attrName>
                                        </p:attrNameLst>
                                      </p:cBhvr>
                                      <p:tavLst>
                                        <p:tav tm="0">
                                          <p:val>
                                            <p:strVal val="1+#ppt_h/2"/>
                                          </p:val>
                                        </p:tav>
                                        <p:tav tm="100000">
                                          <p:val>
                                            <p:strVal val="#ppt_y"/>
                                          </p:val>
                                        </p:tav>
                                      </p:tavLst>
                                    </p:anim>
                                  </p:childTnLst>
                                </p:cTn>
                              </p:par>
                              <p:par>
                                <p:cTn id="45" presetID="2" presetClass="entr" presetSubtype="2" fill="hold" grpId="0" nodeType="with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additive="base">
                                        <p:cTn id="47" dur="1000" fill="hold"/>
                                        <p:tgtEl>
                                          <p:spTgt spid="16"/>
                                        </p:tgtEl>
                                        <p:attrNameLst>
                                          <p:attrName>ppt_x</p:attrName>
                                        </p:attrNameLst>
                                      </p:cBhvr>
                                      <p:tavLst>
                                        <p:tav tm="0">
                                          <p:val>
                                            <p:strVal val="1+#ppt_w/2"/>
                                          </p:val>
                                        </p:tav>
                                        <p:tav tm="100000">
                                          <p:val>
                                            <p:strVal val="#ppt_x"/>
                                          </p:val>
                                        </p:tav>
                                      </p:tavLst>
                                    </p:anim>
                                    <p:anim calcmode="lin" valueType="num">
                                      <p:cBhvr additive="base">
                                        <p:cTn id="48" dur="10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tmplLst>
          <p:tmpl lvl="1">
            <p:tnLst>
              <p:par>
                <p:cTn presetID="2" presetClass="entr" presetSubtype="2" fill="hold" nodeType="with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additive="base">
                        <p:cTn dur="1000" fill="hold"/>
                        <p:tgtEl>
                          <p:spTgt spid="13"/>
                        </p:tgtEl>
                        <p:attrNameLst>
                          <p:attrName>ppt_x</p:attrName>
                        </p:attrNameLst>
                      </p:cBhvr>
                      <p:tavLst>
                        <p:tav tm="0">
                          <p:val>
                            <p:strVal val="1+#ppt_w/2"/>
                          </p:val>
                        </p:tav>
                        <p:tav tm="100000">
                          <p:val>
                            <p:strVal val="#ppt_x"/>
                          </p:val>
                        </p:tav>
                      </p:tavLst>
                    </p:anim>
                    <p:anim calcmode="lin" valueType="num">
                      <p:cBhvr additive="base">
                        <p:cTn dur="1000" fill="hold"/>
                        <p:tgtEl>
                          <p:spTgt spid="13"/>
                        </p:tgtEl>
                        <p:attrNameLst>
                          <p:attrName>ppt_y</p:attrName>
                        </p:attrNameLst>
                      </p:cBhvr>
                      <p:tavLst>
                        <p:tav tm="0">
                          <p:val>
                            <p:strVal val="#ppt_y"/>
                          </p:val>
                        </p:tav>
                        <p:tav tm="100000">
                          <p:val>
                            <p:strVal val="#ppt_y"/>
                          </p:val>
                        </p:tav>
                      </p:tavLst>
                    </p:anim>
                  </p:childTnLst>
                </p:cTn>
              </p:par>
            </p:tnLst>
          </p:tmpl>
          <p:tmpl lvl="2">
            <p:tnLst>
              <p:par>
                <p:cTn presetID="2" presetClass="entr" presetSubtype="2" fill="hold" nodeType="with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additive="base">
                        <p:cTn dur="1000" fill="hold"/>
                        <p:tgtEl>
                          <p:spTgt spid="13"/>
                        </p:tgtEl>
                        <p:attrNameLst>
                          <p:attrName>ppt_x</p:attrName>
                        </p:attrNameLst>
                      </p:cBhvr>
                      <p:tavLst>
                        <p:tav tm="0">
                          <p:val>
                            <p:strVal val="1+#ppt_w/2"/>
                          </p:val>
                        </p:tav>
                        <p:tav tm="100000">
                          <p:val>
                            <p:strVal val="#ppt_x"/>
                          </p:val>
                        </p:tav>
                      </p:tavLst>
                    </p:anim>
                    <p:anim calcmode="lin" valueType="num">
                      <p:cBhvr additive="base">
                        <p:cTn dur="1000" fill="hold"/>
                        <p:tgtEl>
                          <p:spTgt spid="13"/>
                        </p:tgtEl>
                        <p:attrNameLst>
                          <p:attrName>ppt_y</p:attrName>
                        </p:attrNameLst>
                      </p:cBhvr>
                      <p:tavLst>
                        <p:tav tm="0">
                          <p:val>
                            <p:strVal val="#ppt_y"/>
                          </p:val>
                        </p:tav>
                        <p:tav tm="100000">
                          <p:val>
                            <p:strVal val="#ppt_y"/>
                          </p:val>
                        </p:tav>
                      </p:tavLst>
                    </p:anim>
                  </p:childTnLst>
                </p:cTn>
              </p:par>
            </p:tnLst>
          </p:tmpl>
          <p:tmpl lvl="3">
            <p:tnLst>
              <p:par>
                <p:cTn presetID="2" presetClass="entr" presetSubtype="2" fill="hold" nodeType="with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additive="base">
                        <p:cTn dur="1000" fill="hold"/>
                        <p:tgtEl>
                          <p:spTgt spid="13"/>
                        </p:tgtEl>
                        <p:attrNameLst>
                          <p:attrName>ppt_x</p:attrName>
                        </p:attrNameLst>
                      </p:cBhvr>
                      <p:tavLst>
                        <p:tav tm="0">
                          <p:val>
                            <p:strVal val="1+#ppt_w/2"/>
                          </p:val>
                        </p:tav>
                        <p:tav tm="100000">
                          <p:val>
                            <p:strVal val="#ppt_x"/>
                          </p:val>
                        </p:tav>
                      </p:tavLst>
                    </p:anim>
                    <p:anim calcmode="lin" valueType="num">
                      <p:cBhvr additive="base">
                        <p:cTn dur="1000" fill="hold"/>
                        <p:tgtEl>
                          <p:spTgt spid="13"/>
                        </p:tgtEl>
                        <p:attrNameLst>
                          <p:attrName>ppt_y</p:attrName>
                        </p:attrNameLst>
                      </p:cBhvr>
                      <p:tavLst>
                        <p:tav tm="0">
                          <p:val>
                            <p:strVal val="#ppt_y"/>
                          </p:val>
                        </p:tav>
                        <p:tav tm="100000">
                          <p:val>
                            <p:strVal val="#ppt_y"/>
                          </p:val>
                        </p:tav>
                      </p:tavLst>
                    </p:anim>
                  </p:childTnLst>
                </p:cTn>
              </p:par>
            </p:tnLst>
          </p:tmpl>
          <p:tmpl lvl="4">
            <p:tnLst>
              <p:par>
                <p:cTn presetID="2" presetClass="entr" presetSubtype="2" fill="hold" nodeType="with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additive="base">
                        <p:cTn dur="1000" fill="hold"/>
                        <p:tgtEl>
                          <p:spTgt spid="13"/>
                        </p:tgtEl>
                        <p:attrNameLst>
                          <p:attrName>ppt_x</p:attrName>
                        </p:attrNameLst>
                      </p:cBhvr>
                      <p:tavLst>
                        <p:tav tm="0">
                          <p:val>
                            <p:strVal val="1+#ppt_w/2"/>
                          </p:val>
                        </p:tav>
                        <p:tav tm="100000">
                          <p:val>
                            <p:strVal val="#ppt_x"/>
                          </p:val>
                        </p:tav>
                      </p:tavLst>
                    </p:anim>
                    <p:anim calcmode="lin" valueType="num">
                      <p:cBhvr additive="base">
                        <p:cTn dur="1000" fill="hold"/>
                        <p:tgtEl>
                          <p:spTgt spid="13"/>
                        </p:tgtEl>
                        <p:attrNameLst>
                          <p:attrName>ppt_y</p:attrName>
                        </p:attrNameLst>
                      </p:cBhvr>
                      <p:tavLst>
                        <p:tav tm="0">
                          <p:val>
                            <p:strVal val="#ppt_y"/>
                          </p:val>
                        </p:tav>
                        <p:tav tm="100000">
                          <p:val>
                            <p:strVal val="#ppt_y"/>
                          </p:val>
                        </p:tav>
                      </p:tavLst>
                    </p:anim>
                  </p:childTnLst>
                </p:cTn>
              </p:par>
            </p:tnLst>
          </p:tmpl>
          <p:tmpl lvl="5">
            <p:tnLst>
              <p:par>
                <p:cTn presetID="2" presetClass="entr" presetSubtype="2" fill="hold" nodeType="with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additive="base">
                        <p:cTn dur="1000" fill="hold"/>
                        <p:tgtEl>
                          <p:spTgt spid="13"/>
                        </p:tgtEl>
                        <p:attrNameLst>
                          <p:attrName>ppt_x</p:attrName>
                        </p:attrNameLst>
                      </p:cBhvr>
                      <p:tavLst>
                        <p:tav tm="0">
                          <p:val>
                            <p:strVal val="1+#ppt_w/2"/>
                          </p:val>
                        </p:tav>
                        <p:tav tm="100000">
                          <p:val>
                            <p:strVal val="#ppt_x"/>
                          </p:val>
                        </p:tav>
                      </p:tavLst>
                    </p:anim>
                    <p:anim calcmode="lin" valueType="num">
                      <p:cBhvr additive="base">
                        <p:cTn dur="1000" fill="hold"/>
                        <p:tgtEl>
                          <p:spTgt spid="13"/>
                        </p:tgtEl>
                        <p:attrNameLst>
                          <p:attrName>ppt_y</p:attrName>
                        </p:attrNameLst>
                      </p:cBhvr>
                      <p:tavLst>
                        <p:tav tm="0">
                          <p:val>
                            <p:strVal val="#ppt_y"/>
                          </p:val>
                        </p:tav>
                        <p:tav tm="100000">
                          <p:val>
                            <p:strVal val="#ppt_y"/>
                          </p:val>
                        </p:tav>
                      </p:tavLst>
                    </p:anim>
                  </p:childTnLst>
                </p:cTn>
              </p:par>
            </p:tnLst>
          </p:tmpl>
        </p:tmplLst>
      </p:bldP>
      <p:bldP spid="27" grpId="0" animBg="1"/>
      <p:bldP spid="28" grpId="0" animBg="1"/>
      <p:bldP spid="29" grpId="0" animBg="1"/>
      <p:bldP spid="30" grpId="0" animBg="1"/>
      <p:bldP spid="16" grpId="0"/>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Picture banner with text - 1">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8362CFAE-9DD0-4521-9352-41ACAAAB3D1A}"/>
              </a:ext>
            </a:extLst>
          </p:cNvPr>
          <p:cNvSpPr>
            <a:spLocks noGrp="1"/>
          </p:cNvSpPr>
          <p:nvPr>
            <p:ph type="pic" sz="quarter" idx="10" hasCustomPrompt="1"/>
          </p:nvPr>
        </p:nvSpPr>
        <p:spPr>
          <a:xfrm>
            <a:off x="0" y="0"/>
            <a:ext cx="12192000" cy="4038597"/>
          </a:xfrm>
        </p:spPr>
        <p:txBody>
          <a:bodyPr/>
          <a:lstStyle>
            <a:lvl1pPr marL="0" indent="0">
              <a:buNone/>
              <a:defRPr/>
            </a:lvl1pPr>
          </a:lstStyle>
          <a:p>
            <a:r>
              <a:rPr lang="en-US" dirty="0"/>
              <a:t>Click icon to insert picture</a:t>
            </a:r>
          </a:p>
        </p:txBody>
      </p:sp>
      <p:sp>
        <p:nvSpPr>
          <p:cNvPr id="7" name="Text Placeholder 7">
            <a:extLst>
              <a:ext uri="{FF2B5EF4-FFF2-40B4-BE49-F238E27FC236}">
                <a16:creationId xmlns:a16="http://schemas.microsoft.com/office/drawing/2014/main" id="{A360FD52-95A2-447C-B29A-DBE39A8F2CF2}"/>
              </a:ext>
            </a:extLst>
          </p:cNvPr>
          <p:cNvSpPr>
            <a:spLocks noGrp="1"/>
          </p:cNvSpPr>
          <p:nvPr>
            <p:ph type="body" sz="quarter" idx="14" hasCustomPrompt="1"/>
          </p:nvPr>
        </p:nvSpPr>
        <p:spPr>
          <a:xfrm>
            <a:off x="6400802" y="4222082"/>
            <a:ext cx="5470356" cy="2140618"/>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text style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7">
            <a:extLst>
              <a:ext uri="{FF2B5EF4-FFF2-40B4-BE49-F238E27FC236}">
                <a16:creationId xmlns:a16="http://schemas.microsoft.com/office/drawing/2014/main" id="{8816787D-6BE1-4113-A920-592669483834}"/>
              </a:ext>
            </a:extLst>
          </p:cNvPr>
          <p:cNvSpPr>
            <a:spLocks noGrp="1"/>
          </p:cNvSpPr>
          <p:nvPr>
            <p:ph type="body" sz="quarter" idx="18" hasCustomPrompt="1"/>
          </p:nvPr>
        </p:nvSpPr>
        <p:spPr>
          <a:xfrm>
            <a:off x="304800" y="557444"/>
            <a:ext cx="5470355" cy="2971799"/>
          </a:xfrm>
        </p:spPr>
        <p:txBody>
          <a:bodyPr anchor="ctr">
            <a:noAutofit/>
          </a:bodyPr>
          <a:lstStyle>
            <a:lvl1pPr marL="0" indent="0" algn="ctr">
              <a:buNone/>
              <a:defRPr sz="3200" i="1" spc="0">
                <a:solidFill>
                  <a:schemeClr val="tx1"/>
                </a:solidFill>
                <a:latin typeface="Calibri Light" panose="020F0302020204030204" pitchFamily="34" charset="0"/>
                <a:cs typeface="Calibri Light" panose="020F0302020204030204" pitchFamily="34" charset="0"/>
              </a:defRPr>
            </a:lvl1pPr>
          </a:lstStyle>
          <a:p>
            <a:pPr lvl="0"/>
            <a:r>
              <a:rPr lang="en-US" dirty="0"/>
              <a:t>“Click to edit quote style”</a:t>
            </a:r>
          </a:p>
        </p:txBody>
      </p:sp>
      <p:sp>
        <p:nvSpPr>
          <p:cNvPr id="14" name="Text Placeholder 7">
            <a:extLst>
              <a:ext uri="{FF2B5EF4-FFF2-40B4-BE49-F238E27FC236}">
                <a16:creationId xmlns:a16="http://schemas.microsoft.com/office/drawing/2014/main" id="{88BD866A-5CF4-4C7C-8AA6-E99B0A5B3559}"/>
              </a:ext>
            </a:extLst>
          </p:cNvPr>
          <p:cNvSpPr>
            <a:spLocks noGrp="1"/>
          </p:cNvSpPr>
          <p:nvPr>
            <p:ph type="body" sz="quarter" idx="19" hasCustomPrompt="1"/>
          </p:nvPr>
        </p:nvSpPr>
        <p:spPr>
          <a:xfrm>
            <a:off x="304800" y="4222082"/>
            <a:ext cx="5470356" cy="2140618"/>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text style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7651463"/>
      </p:ext>
    </p:extLst>
  </p:cSld>
  <p:clrMapOvr>
    <a:masterClrMapping/>
  </p:clrMapOvr>
  <p:extLst>
    <p:ext uri="{DCECCB84-F9BA-43D5-87BE-67443E8EF086}">
      <p15:sldGuideLst xmlns:p15="http://schemas.microsoft.com/office/powerpoint/2012/main">
        <p15:guide id="1" pos="3840" userDrawn="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Picture banner with text - 2">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8362CFAE-9DD0-4521-9352-41ACAAAB3D1A}"/>
              </a:ext>
            </a:extLst>
          </p:cNvPr>
          <p:cNvSpPr>
            <a:spLocks noGrp="1"/>
          </p:cNvSpPr>
          <p:nvPr>
            <p:ph type="pic" sz="quarter" idx="10"/>
          </p:nvPr>
        </p:nvSpPr>
        <p:spPr>
          <a:xfrm>
            <a:off x="0" y="1"/>
            <a:ext cx="12192000" cy="3757829"/>
          </a:xfrm>
        </p:spPr>
        <p:txBody>
          <a:bodyPr/>
          <a:lstStyle>
            <a:lvl1pPr marL="0" indent="0">
              <a:buNone/>
              <a:defRPr/>
            </a:lvl1pPr>
          </a:lstStyle>
          <a:p>
            <a:r>
              <a:rPr lang="en-US"/>
              <a:t>Click icon to add picture</a:t>
            </a:r>
            <a:endParaRPr lang="en-US" dirty="0"/>
          </a:p>
        </p:txBody>
      </p:sp>
      <p:sp>
        <p:nvSpPr>
          <p:cNvPr id="7" name="Text Placeholder 7">
            <a:extLst>
              <a:ext uri="{FF2B5EF4-FFF2-40B4-BE49-F238E27FC236}">
                <a16:creationId xmlns:a16="http://schemas.microsoft.com/office/drawing/2014/main" id="{A360FD52-95A2-447C-B29A-DBE39A8F2CF2}"/>
              </a:ext>
            </a:extLst>
          </p:cNvPr>
          <p:cNvSpPr>
            <a:spLocks noGrp="1"/>
          </p:cNvSpPr>
          <p:nvPr>
            <p:ph type="body" sz="quarter" idx="14" hasCustomPrompt="1"/>
          </p:nvPr>
        </p:nvSpPr>
        <p:spPr>
          <a:xfrm>
            <a:off x="6400802" y="4038599"/>
            <a:ext cx="5470356" cy="17766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text style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7">
            <a:extLst>
              <a:ext uri="{FF2B5EF4-FFF2-40B4-BE49-F238E27FC236}">
                <a16:creationId xmlns:a16="http://schemas.microsoft.com/office/drawing/2014/main" id="{8816787D-6BE1-4113-A920-592669483834}"/>
              </a:ext>
            </a:extLst>
          </p:cNvPr>
          <p:cNvSpPr>
            <a:spLocks noGrp="1"/>
          </p:cNvSpPr>
          <p:nvPr>
            <p:ph type="body" sz="quarter" idx="18" hasCustomPrompt="1"/>
          </p:nvPr>
        </p:nvSpPr>
        <p:spPr>
          <a:xfrm>
            <a:off x="304800" y="557444"/>
            <a:ext cx="5470355" cy="2971799"/>
          </a:xfrm>
        </p:spPr>
        <p:txBody>
          <a:bodyPr anchor="ctr">
            <a:noAutofit/>
          </a:bodyPr>
          <a:lstStyle>
            <a:lvl1pPr marL="0" indent="0" algn="ctr">
              <a:buNone/>
              <a:defRPr sz="3200" i="1" spc="0">
                <a:solidFill>
                  <a:schemeClr val="tx1"/>
                </a:solidFill>
                <a:latin typeface="Calibri Light" panose="020F0302020204030204" pitchFamily="34" charset="0"/>
                <a:cs typeface="Calibri Light" panose="020F0302020204030204" pitchFamily="34" charset="0"/>
              </a:defRPr>
            </a:lvl1pPr>
          </a:lstStyle>
          <a:p>
            <a:pPr lvl="0"/>
            <a:r>
              <a:rPr lang="en-US" dirty="0"/>
              <a:t>“Click to edit quote style”</a:t>
            </a:r>
          </a:p>
        </p:txBody>
      </p:sp>
      <p:cxnSp>
        <p:nvCxnSpPr>
          <p:cNvPr id="10" name="Straight Connector 9">
            <a:extLst>
              <a:ext uri="{FF2B5EF4-FFF2-40B4-BE49-F238E27FC236}">
                <a16:creationId xmlns:a16="http://schemas.microsoft.com/office/drawing/2014/main" id="{190DA0A8-7235-46DA-A821-33F95D571715}"/>
              </a:ext>
            </a:extLst>
          </p:cNvPr>
          <p:cNvCxnSpPr>
            <a:cxnSpLocks/>
          </p:cNvCxnSpPr>
          <p:nvPr userDrawn="1"/>
        </p:nvCxnSpPr>
        <p:spPr>
          <a:xfrm>
            <a:off x="0" y="6096000"/>
            <a:ext cx="12192000" cy="0"/>
          </a:xfrm>
          <a:prstGeom prst="line">
            <a:avLst/>
          </a:prstGeom>
          <a:ln w="1905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4F8B1EB7-2E01-4337-96B3-E589F53980F1}"/>
              </a:ext>
            </a:extLst>
          </p:cNvPr>
          <p:cNvSpPr/>
          <p:nvPr userDrawn="1"/>
        </p:nvSpPr>
        <p:spPr>
          <a:xfrm>
            <a:off x="0" y="6144134"/>
            <a:ext cx="12192000" cy="69782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03864"/>
              </a:solidFill>
            </a:endParaRPr>
          </a:p>
        </p:txBody>
      </p:sp>
      <p:sp>
        <p:nvSpPr>
          <p:cNvPr id="14" name="Text Placeholder 7">
            <a:extLst>
              <a:ext uri="{FF2B5EF4-FFF2-40B4-BE49-F238E27FC236}">
                <a16:creationId xmlns:a16="http://schemas.microsoft.com/office/drawing/2014/main" id="{88BD866A-5CF4-4C7C-8AA6-E99B0A5B3559}"/>
              </a:ext>
            </a:extLst>
          </p:cNvPr>
          <p:cNvSpPr>
            <a:spLocks noGrp="1"/>
          </p:cNvSpPr>
          <p:nvPr>
            <p:ph type="body" sz="quarter" idx="19" hasCustomPrompt="1"/>
          </p:nvPr>
        </p:nvSpPr>
        <p:spPr>
          <a:xfrm>
            <a:off x="304800" y="4038599"/>
            <a:ext cx="5470356" cy="1776639"/>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text style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02699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DCECCB84-F9BA-43D5-87BE-67443E8EF086}">
      <p15:sldGuideLst xmlns:p15="http://schemas.microsoft.com/office/powerpoint/2012/main">
        <p15:guide id="1" pos="3840" userDrawn="1">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Picture grid with text - 1">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A39C799F-B8C4-40EE-876C-CB1449A87C55}"/>
              </a:ext>
            </a:extLst>
          </p:cNvPr>
          <p:cNvSpPr>
            <a:spLocks noGrp="1"/>
          </p:cNvSpPr>
          <p:nvPr>
            <p:ph type="pic" sz="quarter" idx="10" hasCustomPrompt="1"/>
          </p:nvPr>
        </p:nvSpPr>
        <p:spPr>
          <a:xfrm>
            <a:off x="6310562" y="999477"/>
            <a:ext cx="4866772" cy="4859046"/>
          </a:xfrm>
          <a:custGeom>
            <a:avLst/>
            <a:gdLst>
              <a:gd name="connsiteX0" fmla="*/ 1942430 w 3787940"/>
              <a:gd name="connsiteY0" fmla="*/ 376989 h 3781927"/>
              <a:gd name="connsiteX1" fmla="*/ 2816724 w 3787940"/>
              <a:gd name="connsiteY1" fmla="*/ 376989 h 3781927"/>
              <a:gd name="connsiteX2" fmla="*/ 2816724 w 3787940"/>
              <a:gd name="connsiteY2" fmla="*/ 3781927 h 3781927"/>
              <a:gd name="connsiteX3" fmla="*/ 1942430 w 3787940"/>
              <a:gd name="connsiteY3" fmla="*/ 3781927 h 3781927"/>
              <a:gd name="connsiteX4" fmla="*/ 0 w 3787940"/>
              <a:gd name="connsiteY4" fmla="*/ 376989 h 3781927"/>
              <a:gd name="connsiteX5" fmla="*/ 874294 w 3787940"/>
              <a:gd name="connsiteY5" fmla="*/ 376989 h 3781927"/>
              <a:gd name="connsiteX6" fmla="*/ 874294 w 3787940"/>
              <a:gd name="connsiteY6" fmla="*/ 3781927 h 3781927"/>
              <a:gd name="connsiteX7" fmla="*/ 0 w 3787940"/>
              <a:gd name="connsiteY7" fmla="*/ 3781927 h 3781927"/>
              <a:gd name="connsiteX8" fmla="*/ 2913646 w 3787940"/>
              <a:gd name="connsiteY8" fmla="*/ 0 h 3781927"/>
              <a:gd name="connsiteX9" fmla="*/ 3787940 w 3787940"/>
              <a:gd name="connsiteY9" fmla="*/ 0 h 3781927"/>
              <a:gd name="connsiteX10" fmla="*/ 3787940 w 3787940"/>
              <a:gd name="connsiteY10" fmla="*/ 3404938 h 3781927"/>
              <a:gd name="connsiteX11" fmla="*/ 2913646 w 3787940"/>
              <a:gd name="connsiteY11" fmla="*/ 3404938 h 3781927"/>
              <a:gd name="connsiteX12" fmla="*/ 971215 w 3787940"/>
              <a:gd name="connsiteY12" fmla="*/ 0 h 3781927"/>
              <a:gd name="connsiteX13" fmla="*/ 1845509 w 3787940"/>
              <a:gd name="connsiteY13" fmla="*/ 0 h 3781927"/>
              <a:gd name="connsiteX14" fmla="*/ 1845509 w 3787940"/>
              <a:gd name="connsiteY14" fmla="*/ 3404938 h 3781927"/>
              <a:gd name="connsiteX15" fmla="*/ 971215 w 3787940"/>
              <a:gd name="connsiteY15" fmla="*/ 3404938 h 3781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87940" h="3781927">
                <a:moveTo>
                  <a:pt x="1942430" y="376989"/>
                </a:moveTo>
                <a:lnTo>
                  <a:pt x="2816724" y="376989"/>
                </a:lnTo>
                <a:lnTo>
                  <a:pt x="2816724" y="3781927"/>
                </a:lnTo>
                <a:lnTo>
                  <a:pt x="1942430" y="3781927"/>
                </a:lnTo>
                <a:close/>
                <a:moveTo>
                  <a:pt x="0" y="376989"/>
                </a:moveTo>
                <a:lnTo>
                  <a:pt x="874294" y="376989"/>
                </a:lnTo>
                <a:lnTo>
                  <a:pt x="874294" y="3781927"/>
                </a:lnTo>
                <a:lnTo>
                  <a:pt x="0" y="3781927"/>
                </a:lnTo>
                <a:close/>
                <a:moveTo>
                  <a:pt x="2913646" y="0"/>
                </a:moveTo>
                <a:lnTo>
                  <a:pt x="3787940" y="0"/>
                </a:lnTo>
                <a:lnTo>
                  <a:pt x="3787940" y="3404938"/>
                </a:lnTo>
                <a:lnTo>
                  <a:pt x="2913646" y="3404938"/>
                </a:lnTo>
                <a:close/>
                <a:moveTo>
                  <a:pt x="971215" y="0"/>
                </a:moveTo>
                <a:lnTo>
                  <a:pt x="1845509" y="0"/>
                </a:lnTo>
                <a:lnTo>
                  <a:pt x="1845509" y="3404938"/>
                </a:lnTo>
                <a:lnTo>
                  <a:pt x="971215" y="3404938"/>
                </a:lnTo>
                <a:close/>
              </a:path>
            </a:pathLst>
          </a:custGeom>
        </p:spPr>
        <p:txBody>
          <a:bodyPr wrap="square">
            <a:noAutofit/>
          </a:bodyPr>
          <a:lstStyle>
            <a:lvl1pPr marL="0" indent="0">
              <a:buNone/>
              <a:defRPr/>
            </a:lvl1pPr>
          </a:lstStyle>
          <a:p>
            <a:r>
              <a:rPr lang="en-US" dirty="0"/>
              <a:t>Picture</a:t>
            </a:r>
          </a:p>
        </p:txBody>
      </p:sp>
      <p:sp>
        <p:nvSpPr>
          <p:cNvPr id="10" name="Text Placeholder 7">
            <a:extLst>
              <a:ext uri="{FF2B5EF4-FFF2-40B4-BE49-F238E27FC236}">
                <a16:creationId xmlns:a16="http://schemas.microsoft.com/office/drawing/2014/main" id="{EAF4F64C-5ABD-4DEB-86DA-91DAFB6F58A0}"/>
              </a:ext>
            </a:extLst>
          </p:cNvPr>
          <p:cNvSpPr>
            <a:spLocks noGrp="1"/>
          </p:cNvSpPr>
          <p:nvPr>
            <p:ph type="body" sz="quarter" idx="13" hasCustomPrompt="1"/>
          </p:nvPr>
        </p:nvSpPr>
        <p:spPr>
          <a:xfrm>
            <a:off x="812118" y="613987"/>
            <a:ext cx="4866771" cy="926432"/>
          </a:xfrm>
        </p:spPr>
        <p:txBody>
          <a:bodyPr anchor="t">
            <a:noAutofit/>
          </a:bodyPr>
          <a:lstStyle>
            <a:lvl1pPr marL="0" indent="0">
              <a:buNone/>
              <a:defRPr sz="2000" spc="600"/>
            </a:lvl1pPr>
          </a:lstStyle>
          <a:p>
            <a:pPr lvl="0"/>
            <a:r>
              <a:rPr lang="en-US" dirty="0"/>
              <a:t>CLICK TO EDIT TEXT STYLE</a:t>
            </a:r>
          </a:p>
        </p:txBody>
      </p:sp>
      <p:sp>
        <p:nvSpPr>
          <p:cNvPr id="11" name="Text Placeholder 7">
            <a:extLst>
              <a:ext uri="{FF2B5EF4-FFF2-40B4-BE49-F238E27FC236}">
                <a16:creationId xmlns:a16="http://schemas.microsoft.com/office/drawing/2014/main" id="{7819645F-0A1A-4DA7-943C-F2C0B67A6882}"/>
              </a:ext>
            </a:extLst>
          </p:cNvPr>
          <p:cNvSpPr>
            <a:spLocks noGrp="1"/>
          </p:cNvSpPr>
          <p:nvPr>
            <p:ph type="body" sz="quarter" idx="14" hasCustomPrompt="1"/>
          </p:nvPr>
        </p:nvSpPr>
        <p:spPr>
          <a:xfrm>
            <a:off x="802102" y="3998501"/>
            <a:ext cx="4876787" cy="2364199"/>
          </a:xfrm>
        </p:spPr>
        <p:txBody>
          <a:bodyPr/>
          <a:lstStyle/>
          <a:p>
            <a:pPr lvl="0"/>
            <a:r>
              <a:rPr lang="en-US" dirty="0"/>
              <a:t>Click to edit text style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itle 1">
            <a:extLst>
              <a:ext uri="{FF2B5EF4-FFF2-40B4-BE49-F238E27FC236}">
                <a16:creationId xmlns:a16="http://schemas.microsoft.com/office/drawing/2014/main" id="{BD6EDAFB-3058-4778-BB0D-3E3A05165702}"/>
              </a:ext>
            </a:extLst>
          </p:cNvPr>
          <p:cNvSpPr>
            <a:spLocks noGrp="1"/>
          </p:cNvSpPr>
          <p:nvPr>
            <p:ph type="title" hasCustomPrompt="1"/>
          </p:nvPr>
        </p:nvSpPr>
        <p:spPr>
          <a:xfrm>
            <a:off x="802101" y="1756994"/>
            <a:ext cx="4876788" cy="2024931"/>
          </a:xfrm>
          <a:noFill/>
        </p:spPr>
        <p:txBody>
          <a:bodyPr anchor="t">
            <a:normAutofit/>
          </a:bodyPr>
          <a:lstStyle>
            <a:lvl1pPr>
              <a:defRPr sz="4400" b="0">
                <a:solidFill>
                  <a:schemeClr val="tx1"/>
                </a:solidFill>
              </a:defRPr>
            </a:lvl1pPr>
          </a:lstStyle>
          <a:p>
            <a:r>
              <a:rPr lang="en-US" dirty="0"/>
              <a:t>Click to edit text style</a:t>
            </a:r>
          </a:p>
        </p:txBody>
      </p:sp>
    </p:spTree>
    <p:extLst>
      <p:ext uri="{BB962C8B-B14F-4D97-AF65-F5344CB8AC3E}">
        <p14:creationId xmlns:p14="http://schemas.microsoft.com/office/powerpoint/2010/main" val="2835721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Picture grid with text - 2">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5C65DB-93B3-49B8-A73D-77BB0CA84107}"/>
              </a:ext>
            </a:extLst>
          </p:cNvPr>
          <p:cNvSpPr/>
          <p:nvPr userDrawn="1"/>
        </p:nvSpPr>
        <p:spPr>
          <a:xfrm>
            <a:off x="6400800" y="0"/>
            <a:ext cx="5791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5">
            <a:extLst>
              <a:ext uri="{FF2B5EF4-FFF2-40B4-BE49-F238E27FC236}">
                <a16:creationId xmlns:a16="http://schemas.microsoft.com/office/drawing/2014/main" id="{A39C799F-B8C4-40EE-876C-CB1449A87C55}"/>
              </a:ext>
            </a:extLst>
          </p:cNvPr>
          <p:cNvSpPr>
            <a:spLocks noGrp="1"/>
          </p:cNvSpPr>
          <p:nvPr>
            <p:ph type="pic" sz="quarter" idx="10" hasCustomPrompt="1"/>
          </p:nvPr>
        </p:nvSpPr>
        <p:spPr>
          <a:xfrm>
            <a:off x="6863014" y="999477"/>
            <a:ext cx="4866772" cy="4859046"/>
          </a:xfrm>
          <a:custGeom>
            <a:avLst/>
            <a:gdLst>
              <a:gd name="connsiteX0" fmla="*/ 1942430 w 3787940"/>
              <a:gd name="connsiteY0" fmla="*/ 376989 h 3781927"/>
              <a:gd name="connsiteX1" fmla="*/ 2816724 w 3787940"/>
              <a:gd name="connsiteY1" fmla="*/ 376989 h 3781927"/>
              <a:gd name="connsiteX2" fmla="*/ 2816724 w 3787940"/>
              <a:gd name="connsiteY2" fmla="*/ 3781927 h 3781927"/>
              <a:gd name="connsiteX3" fmla="*/ 1942430 w 3787940"/>
              <a:gd name="connsiteY3" fmla="*/ 3781927 h 3781927"/>
              <a:gd name="connsiteX4" fmla="*/ 0 w 3787940"/>
              <a:gd name="connsiteY4" fmla="*/ 376989 h 3781927"/>
              <a:gd name="connsiteX5" fmla="*/ 874294 w 3787940"/>
              <a:gd name="connsiteY5" fmla="*/ 376989 h 3781927"/>
              <a:gd name="connsiteX6" fmla="*/ 874294 w 3787940"/>
              <a:gd name="connsiteY6" fmla="*/ 3781927 h 3781927"/>
              <a:gd name="connsiteX7" fmla="*/ 0 w 3787940"/>
              <a:gd name="connsiteY7" fmla="*/ 3781927 h 3781927"/>
              <a:gd name="connsiteX8" fmla="*/ 2913646 w 3787940"/>
              <a:gd name="connsiteY8" fmla="*/ 0 h 3781927"/>
              <a:gd name="connsiteX9" fmla="*/ 3787940 w 3787940"/>
              <a:gd name="connsiteY9" fmla="*/ 0 h 3781927"/>
              <a:gd name="connsiteX10" fmla="*/ 3787940 w 3787940"/>
              <a:gd name="connsiteY10" fmla="*/ 3404938 h 3781927"/>
              <a:gd name="connsiteX11" fmla="*/ 2913646 w 3787940"/>
              <a:gd name="connsiteY11" fmla="*/ 3404938 h 3781927"/>
              <a:gd name="connsiteX12" fmla="*/ 971215 w 3787940"/>
              <a:gd name="connsiteY12" fmla="*/ 0 h 3781927"/>
              <a:gd name="connsiteX13" fmla="*/ 1845509 w 3787940"/>
              <a:gd name="connsiteY13" fmla="*/ 0 h 3781927"/>
              <a:gd name="connsiteX14" fmla="*/ 1845509 w 3787940"/>
              <a:gd name="connsiteY14" fmla="*/ 3404938 h 3781927"/>
              <a:gd name="connsiteX15" fmla="*/ 971215 w 3787940"/>
              <a:gd name="connsiteY15" fmla="*/ 3404938 h 3781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87940" h="3781927">
                <a:moveTo>
                  <a:pt x="1942430" y="376989"/>
                </a:moveTo>
                <a:lnTo>
                  <a:pt x="2816724" y="376989"/>
                </a:lnTo>
                <a:lnTo>
                  <a:pt x="2816724" y="3781927"/>
                </a:lnTo>
                <a:lnTo>
                  <a:pt x="1942430" y="3781927"/>
                </a:lnTo>
                <a:close/>
                <a:moveTo>
                  <a:pt x="0" y="376989"/>
                </a:moveTo>
                <a:lnTo>
                  <a:pt x="874294" y="376989"/>
                </a:lnTo>
                <a:lnTo>
                  <a:pt x="874294" y="3781927"/>
                </a:lnTo>
                <a:lnTo>
                  <a:pt x="0" y="3781927"/>
                </a:lnTo>
                <a:close/>
                <a:moveTo>
                  <a:pt x="2913646" y="0"/>
                </a:moveTo>
                <a:lnTo>
                  <a:pt x="3787940" y="0"/>
                </a:lnTo>
                <a:lnTo>
                  <a:pt x="3787940" y="3404938"/>
                </a:lnTo>
                <a:lnTo>
                  <a:pt x="2913646" y="3404938"/>
                </a:lnTo>
                <a:close/>
                <a:moveTo>
                  <a:pt x="971215" y="0"/>
                </a:moveTo>
                <a:lnTo>
                  <a:pt x="1845509" y="0"/>
                </a:lnTo>
                <a:lnTo>
                  <a:pt x="1845509" y="3404938"/>
                </a:lnTo>
                <a:lnTo>
                  <a:pt x="971215" y="3404938"/>
                </a:lnTo>
                <a:close/>
              </a:path>
            </a:pathLst>
          </a:custGeom>
        </p:spPr>
        <p:txBody>
          <a:bodyPr wrap="square">
            <a:noAutofit/>
          </a:bodyPr>
          <a:lstStyle>
            <a:lvl1pPr marL="0" indent="0">
              <a:buNone/>
              <a:defRPr/>
            </a:lvl1pPr>
          </a:lstStyle>
          <a:p>
            <a:r>
              <a:rPr lang="en-US" dirty="0"/>
              <a:t>Picture</a:t>
            </a:r>
          </a:p>
        </p:txBody>
      </p:sp>
      <p:sp>
        <p:nvSpPr>
          <p:cNvPr id="10" name="Text Placeholder 7">
            <a:extLst>
              <a:ext uri="{FF2B5EF4-FFF2-40B4-BE49-F238E27FC236}">
                <a16:creationId xmlns:a16="http://schemas.microsoft.com/office/drawing/2014/main" id="{EAF4F64C-5ABD-4DEB-86DA-91DAFB6F58A0}"/>
              </a:ext>
            </a:extLst>
          </p:cNvPr>
          <p:cNvSpPr>
            <a:spLocks noGrp="1"/>
          </p:cNvSpPr>
          <p:nvPr>
            <p:ph type="body" sz="quarter" idx="13" hasCustomPrompt="1"/>
          </p:nvPr>
        </p:nvSpPr>
        <p:spPr>
          <a:xfrm>
            <a:off x="806128" y="266700"/>
            <a:ext cx="4866771" cy="926432"/>
          </a:xfrm>
        </p:spPr>
        <p:txBody>
          <a:bodyPr anchor="b">
            <a:noAutofit/>
          </a:bodyPr>
          <a:lstStyle>
            <a:lvl1pPr marL="0" indent="0">
              <a:buNone/>
              <a:defRPr sz="2000" spc="600"/>
            </a:lvl1pPr>
          </a:lstStyle>
          <a:p>
            <a:pPr lvl="0"/>
            <a:r>
              <a:rPr lang="en-US" dirty="0"/>
              <a:t>CLICK TO EDIT TEXT STYLE</a:t>
            </a:r>
          </a:p>
        </p:txBody>
      </p:sp>
      <p:sp>
        <p:nvSpPr>
          <p:cNvPr id="11" name="Text Placeholder 7">
            <a:extLst>
              <a:ext uri="{FF2B5EF4-FFF2-40B4-BE49-F238E27FC236}">
                <a16:creationId xmlns:a16="http://schemas.microsoft.com/office/drawing/2014/main" id="{7819645F-0A1A-4DA7-943C-F2C0B67A6882}"/>
              </a:ext>
            </a:extLst>
          </p:cNvPr>
          <p:cNvSpPr>
            <a:spLocks noGrp="1"/>
          </p:cNvSpPr>
          <p:nvPr>
            <p:ph type="body" sz="quarter" idx="14" hasCustomPrompt="1"/>
          </p:nvPr>
        </p:nvSpPr>
        <p:spPr>
          <a:xfrm>
            <a:off x="838213" y="3998501"/>
            <a:ext cx="4876787" cy="2364199"/>
          </a:xfrm>
        </p:spPr>
        <p:txBody>
          <a:bodyPr/>
          <a:lstStyle/>
          <a:p>
            <a:pPr lvl="0"/>
            <a:r>
              <a:rPr lang="en-US" dirty="0"/>
              <a:t>Click to edit text style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itle 1">
            <a:extLst>
              <a:ext uri="{FF2B5EF4-FFF2-40B4-BE49-F238E27FC236}">
                <a16:creationId xmlns:a16="http://schemas.microsoft.com/office/drawing/2014/main" id="{BD6EDAFB-3058-4778-BB0D-3E3A05165702}"/>
              </a:ext>
            </a:extLst>
          </p:cNvPr>
          <p:cNvSpPr>
            <a:spLocks noGrp="1"/>
          </p:cNvSpPr>
          <p:nvPr>
            <p:ph type="title" hasCustomPrompt="1"/>
          </p:nvPr>
        </p:nvSpPr>
        <p:spPr>
          <a:xfrm>
            <a:off x="838212" y="1756994"/>
            <a:ext cx="4876788" cy="2024931"/>
          </a:xfrm>
          <a:noFill/>
        </p:spPr>
        <p:txBody>
          <a:bodyPr anchor="t">
            <a:normAutofit/>
          </a:bodyPr>
          <a:lstStyle>
            <a:lvl1pPr>
              <a:defRPr sz="4400" b="0">
                <a:solidFill>
                  <a:schemeClr val="tx1"/>
                </a:solidFill>
              </a:defRPr>
            </a:lvl1pPr>
          </a:lstStyle>
          <a:p>
            <a:r>
              <a:rPr lang="en-US" dirty="0"/>
              <a:t>Click to edit text style</a:t>
            </a:r>
          </a:p>
        </p:txBody>
      </p:sp>
      <p:sp>
        <p:nvSpPr>
          <p:cNvPr id="8" name="Rectangle 7">
            <a:extLst>
              <a:ext uri="{FF2B5EF4-FFF2-40B4-BE49-F238E27FC236}">
                <a16:creationId xmlns:a16="http://schemas.microsoft.com/office/drawing/2014/main" id="{BEB10C1D-9AC3-47F0-8E4B-26E5B7CD73EE}"/>
              </a:ext>
            </a:extLst>
          </p:cNvPr>
          <p:cNvSpPr/>
          <p:nvPr userDrawn="1"/>
        </p:nvSpPr>
        <p:spPr>
          <a:xfrm rot="5400000">
            <a:off x="-3078088" y="3080089"/>
            <a:ext cx="6858002" cy="69782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03864"/>
              </a:solidFill>
            </a:endParaRPr>
          </a:p>
        </p:txBody>
      </p:sp>
      <p:cxnSp>
        <p:nvCxnSpPr>
          <p:cNvPr id="9" name="Straight Connector 8">
            <a:extLst>
              <a:ext uri="{FF2B5EF4-FFF2-40B4-BE49-F238E27FC236}">
                <a16:creationId xmlns:a16="http://schemas.microsoft.com/office/drawing/2014/main" id="{27E33350-ECB3-46B8-BA45-26EB4E0B7C0D}"/>
              </a:ext>
            </a:extLst>
          </p:cNvPr>
          <p:cNvCxnSpPr>
            <a:cxnSpLocks/>
          </p:cNvCxnSpPr>
          <p:nvPr userDrawn="1"/>
        </p:nvCxnSpPr>
        <p:spPr>
          <a:xfrm>
            <a:off x="806128" y="1524000"/>
            <a:ext cx="4908872" cy="0"/>
          </a:xfrm>
          <a:prstGeom prst="line">
            <a:avLst/>
          </a:prstGeom>
          <a:ln w="1905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9789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Picture grid with text - 3">
    <p:spTree>
      <p:nvGrpSpPr>
        <p:cNvPr id="1" name=""/>
        <p:cNvGrpSpPr/>
        <p:nvPr/>
      </p:nvGrpSpPr>
      <p:grpSpPr>
        <a:xfrm>
          <a:off x="0" y="0"/>
          <a:ext cx="0" cy="0"/>
          <a:chOff x="0" y="0"/>
          <a:chExt cx="0" cy="0"/>
        </a:xfrm>
      </p:grpSpPr>
      <p:sp>
        <p:nvSpPr>
          <p:cNvPr id="24" name="Picture Placeholder 23">
            <a:extLst>
              <a:ext uri="{FF2B5EF4-FFF2-40B4-BE49-F238E27FC236}">
                <a16:creationId xmlns:a16="http://schemas.microsoft.com/office/drawing/2014/main" id="{0E047D7B-8343-4B02-A0EC-E850A2DA509B}"/>
              </a:ext>
            </a:extLst>
          </p:cNvPr>
          <p:cNvSpPr>
            <a:spLocks noGrp="1"/>
          </p:cNvSpPr>
          <p:nvPr>
            <p:ph type="pic" sz="quarter" idx="19" hasCustomPrompt="1"/>
          </p:nvPr>
        </p:nvSpPr>
        <p:spPr>
          <a:xfrm>
            <a:off x="6635420" y="0"/>
            <a:ext cx="5556581" cy="6852822"/>
          </a:xfrm>
          <a:custGeom>
            <a:avLst/>
            <a:gdLst>
              <a:gd name="connsiteX0" fmla="*/ 2707173 w 5556581"/>
              <a:gd name="connsiteY0" fmla="*/ 5530661 h 6852822"/>
              <a:gd name="connsiteX1" fmla="*/ 4012463 w 5556581"/>
              <a:gd name="connsiteY1" fmla="*/ 5530661 h 6852822"/>
              <a:gd name="connsiteX2" fmla="*/ 4665106 w 5556581"/>
              <a:gd name="connsiteY2" fmla="*/ 6835945 h 6852822"/>
              <a:gd name="connsiteX3" fmla="*/ 4656668 w 5556581"/>
              <a:gd name="connsiteY3" fmla="*/ 6852822 h 6852822"/>
              <a:gd name="connsiteX4" fmla="*/ 2062969 w 5556581"/>
              <a:gd name="connsiteY4" fmla="*/ 6852822 h 6852822"/>
              <a:gd name="connsiteX5" fmla="*/ 2054530 w 5556581"/>
              <a:gd name="connsiteY5" fmla="*/ 6835945 h 6852822"/>
              <a:gd name="connsiteX6" fmla="*/ 4761703 w 5556581"/>
              <a:gd name="connsiteY6" fmla="*/ 4201820 h 6852822"/>
              <a:gd name="connsiteX7" fmla="*/ 5556581 w 5556581"/>
              <a:gd name="connsiteY7" fmla="*/ 4201820 h 6852822"/>
              <a:gd name="connsiteX8" fmla="*/ 5556581 w 5556581"/>
              <a:gd name="connsiteY8" fmla="*/ 6812390 h 6852822"/>
              <a:gd name="connsiteX9" fmla="*/ 4761703 w 5556581"/>
              <a:gd name="connsiteY9" fmla="*/ 6812390 h 6852822"/>
              <a:gd name="connsiteX10" fmla="*/ 4109060 w 5556581"/>
              <a:gd name="connsiteY10" fmla="*/ 5507105 h 6852822"/>
              <a:gd name="connsiteX11" fmla="*/ 652643 w 5556581"/>
              <a:gd name="connsiteY11" fmla="*/ 4159406 h 6852822"/>
              <a:gd name="connsiteX12" fmla="*/ 1957933 w 5556581"/>
              <a:gd name="connsiteY12" fmla="*/ 4159406 h 6852822"/>
              <a:gd name="connsiteX13" fmla="*/ 2610576 w 5556581"/>
              <a:gd name="connsiteY13" fmla="*/ 5464690 h 6852822"/>
              <a:gd name="connsiteX14" fmla="*/ 1957933 w 5556581"/>
              <a:gd name="connsiteY14" fmla="*/ 6769975 h 6852822"/>
              <a:gd name="connsiteX15" fmla="*/ 652643 w 5556581"/>
              <a:gd name="connsiteY15" fmla="*/ 6769975 h 6852822"/>
              <a:gd name="connsiteX16" fmla="*/ 0 w 5556581"/>
              <a:gd name="connsiteY16" fmla="*/ 5464690 h 6852822"/>
              <a:gd name="connsiteX17" fmla="*/ 2707173 w 5556581"/>
              <a:gd name="connsiteY17" fmla="*/ 2788151 h 6852822"/>
              <a:gd name="connsiteX18" fmla="*/ 4012463 w 5556581"/>
              <a:gd name="connsiteY18" fmla="*/ 2788151 h 6852822"/>
              <a:gd name="connsiteX19" fmla="*/ 4665106 w 5556581"/>
              <a:gd name="connsiteY19" fmla="*/ 4093435 h 6852822"/>
              <a:gd name="connsiteX20" fmla="*/ 4012463 w 5556581"/>
              <a:gd name="connsiteY20" fmla="*/ 5398719 h 6852822"/>
              <a:gd name="connsiteX21" fmla="*/ 2707173 w 5556581"/>
              <a:gd name="connsiteY21" fmla="*/ 5398719 h 6852822"/>
              <a:gd name="connsiteX22" fmla="*/ 2054530 w 5556581"/>
              <a:gd name="connsiteY22" fmla="*/ 4093435 h 6852822"/>
              <a:gd name="connsiteX23" fmla="*/ 4761703 w 5556581"/>
              <a:gd name="connsiteY23" fmla="*/ 1459310 h 6852822"/>
              <a:gd name="connsiteX24" fmla="*/ 5556581 w 5556581"/>
              <a:gd name="connsiteY24" fmla="*/ 1459310 h 6852822"/>
              <a:gd name="connsiteX25" fmla="*/ 5556581 w 5556581"/>
              <a:gd name="connsiteY25" fmla="*/ 4069879 h 6852822"/>
              <a:gd name="connsiteX26" fmla="*/ 4761703 w 5556581"/>
              <a:gd name="connsiteY26" fmla="*/ 4069879 h 6852822"/>
              <a:gd name="connsiteX27" fmla="*/ 4109060 w 5556581"/>
              <a:gd name="connsiteY27" fmla="*/ 2764595 h 6852822"/>
              <a:gd name="connsiteX28" fmla="*/ 652643 w 5556581"/>
              <a:gd name="connsiteY28" fmla="*/ 1421611 h 6852822"/>
              <a:gd name="connsiteX29" fmla="*/ 1957933 w 5556581"/>
              <a:gd name="connsiteY29" fmla="*/ 1421611 h 6852822"/>
              <a:gd name="connsiteX30" fmla="*/ 2610576 w 5556581"/>
              <a:gd name="connsiteY30" fmla="*/ 2726895 h 6852822"/>
              <a:gd name="connsiteX31" fmla="*/ 1957933 w 5556581"/>
              <a:gd name="connsiteY31" fmla="*/ 4032179 h 6852822"/>
              <a:gd name="connsiteX32" fmla="*/ 652643 w 5556581"/>
              <a:gd name="connsiteY32" fmla="*/ 4032179 h 6852822"/>
              <a:gd name="connsiteX33" fmla="*/ 0 w 5556581"/>
              <a:gd name="connsiteY33" fmla="*/ 2726895 h 6852822"/>
              <a:gd name="connsiteX34" fmla="*/ 2707173 w 5556581"/>
              <a:gd name="connsiteY34" fmla="*/ 45640 h 6852822"/>
              <a:gd name="connsiteX35" fmla="*/ 4012463 w 5556581"/>
              <a:gd name="connsiteY35" fmla="*/ 45640 h 6852822"/>
              <a:gd name="connsiteX36" fmla="*/ 4665106 w 5556581"/>
              <a:gd name="connsiteY36" fmla="*/ 1350925 h 6852822"/>
              <a:gd name="connsiteX37" fmla="*/ 4012463 w 5556581"/>
              <a:gd name="connsiteY37" fmla="*/ 2656210 h 6852822"/>
              <a:gd name="connsiteX38" fmla="*/ 2707173 w 5556581"/>
              <a:gd name="connsiteY38" fmla="*/ 2656210 h 6852822"/>
              <a:gd name="connsiteX39" fmla="*/ 2054530 w 5556581"/>
              <a:gd name="connsiteY39" fmla="*/ 1350925 h 6852822"/>
              <a:gd name="connsiteX40" fmla="*/ 4131879 w 5556581"/>
              <a:gd name="connsiteY40" fmla="*/ 0 h 6852822"/>
              <a:gd name="connsiteX41" fmla="*/ 5556581 w 5556581"/>
              <a:gd name="connsiteY41" fmla="*/ 0 h 6852822"/>
              <a:gd name="connsiteX42" fmla="*/ 5556581 w 5556581"/>
              <a:gd name="connsiteY42" fmla="*/ 1350924 h 6852822"/>
              <a:gd name="connsiteX43" fmla="*/ 4761703 w 5556581"/>
              <a:gd name="connsiteY43" fmla="*/ 1350924 h 6852822"/>
              <a:gd name="connsiteX44" fmla="*/ 4109060 w 5556581"/>
              <a:gd name="connsiteY44" fmla="*/ 45638 h 6852822"/>
              <a:gd name="connsiteX45" fmla="*/ 10166 w 5556581"/>
              <a:gd name="connsiteY45" fmla="*/ 0 h 6852822"/>
              <a:gd name="connsiteX46" fmla="*/ 2600411 w 5556581"/>
              <a:gd name="connsiteY46" fmla="*/ 0 h 6852822"/>
              <a:gd name="connsiteX47" fmla="*/ 1957933 w 5556581"/>
              <a:gd name="connsiteY47" fmla="*/ 1284955 h 6852822"/>
              <a:gd name="connsiteX48" fmla="*/ 652643 w 5556581"/>
              <a:gd name="connsiteY48" fmla="*/ 1284955 h 6852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5556581" h="6852822">
                <a:moveTo>
                  <a:pt x="2707173" y="5530661"/>
                </a:moveTo>
                <a:lnTo>
                  <a:pt x="4012463" y="5530661"/>
                </a:lnTo>
                <a:lnTo>
                  <a:pt x="4665106" y="6835945"/>
                </a:lnTo>
                <a:lnTo>
                  <a:pt x="4656668" y="6852822"/>
                </a:lnTo>
                <a:lnTo>
                  <a:pt x="2062969" y="6852822"/>
                </a:lnTo>
                <a:lnTo>
                  <a:pt x="2054530" y="6835945"/>
                </a:lnTo>
                <a:close/>
                <a:moveTo>
                  <a:pt x="4761703" y="4201820"/>
                </a:moveTo>
                <a:lnTo>
                  <a:pt x="5556581" y="4201820"/>
                </a:lnTo>
                <a:lnTo>
                  <a:pt x="5556581" y="6812390"/>
                </a:lnTo>
                <a:lnTo>
                  <a:pt x="4761703" y="6812390"/>
                </a:lnTo>
                <a:lnTo>
                  <a:pt x="4109060" y="5507105"/>
                </a:lnTo>
                <a:close/>
                <a:moveTo>
                  <a:pt x="652643" y="4159406"/>
                </a:moveTo>
                <a:lnTo>
                  <a:pt x="1957933" y="4159406"/>
                </a:lnTo>
                <a:lnTo>
                  <a:pt x="2610576" y="5464690"/>
                </a:lnTo>
                <a:lnTo>
                  <a:pt x="1957933" y="6769975"/>
                </a:lnTo>
                <a:lnTo>
                  <a:pt x="652643" y="6769975"/>
                </a:lnTo>
                <a:lnTo>
                  <a:pt x="0" y="5464690"/>
                </a:lnTo>
                <a:close/>
                <a:moveTo>
                  <a:pt x="2707173" y="2788151"/>
                </a:moveTo>
                <a:lnTo>
                  <a:pt x="4012463" y="2788151"/>
                </a:lnTo>
                <a:lnTo>
                  <a:pt x="4665106" y="4093435"/>
                </a:lnTo>
                <a:lnTo>
                  <a:pt x="4012463" y="5398719"/>
                </a:lnTo>
                <a:lnTo>
                  <a:pt x="2707173" y="5398719"/>
                </a:lnTo>
                <a:lnTo>
                  <a:pt x="2054530" y="4093435"/>
                </a:lnTo>
                <a:close/>
                <a:moveTo>
                  <a:pt x="4761703" y="1459310"/>
                </a:moveTo>
                <a:lnTo>
                  <a:pt x="5556581" y="1459310"/>
                </a:lnTo>
                <a:lnTo>
                  <a:pt x="5556581" y="4069879"/>
                </a:lnTo>
                <a:lnTo>
                  <a:pt x="4761703" y="4069879"/>
                </a:lnTo>
                <a:lnTo>
                  <a:pt x="4109060" y="2764595"/>
                </a:lnTo>
                <a:close/>
                <a:moveTo>
                  <a:pt x="652643" y="1421611"/>
                </a:moveTo>
                <a:lnTo>
                  <a:pt x="1957933" y="1421611"/>
                </a:lnTo>
                <a:lnTo>
                  <a:pt x="2610576" y="2726895"/>
                </a:lnTo>
                <a:lnTo>
                  <a:pt x="1957933" y="4032179"/>
                </a:lnTo>
                <a:lnTo>
                  <a:pt x="652643" y="4032179"/>
                </a:lnTo>
                <a:lnTo>
                  <a:pt x="0" y="2726895"/>
                </a:lnTo>
                <a:close/>
                <a:moveTo>
                  <a:pt x="2707173" y="45640"/>
                </a:moveTo>
                <a:lnTo>
                  <a:pt x="4012463" y="45640"/>
                </a:lnTo>
                <a:lnTo>
                  <a:pt x="4665106" y="1350925"/>
                </a:lnTo>
                <a:lnTo>
                  <a:pt x="4012463" y="2656210"/>
                </a:lnTo>
                <a:lnTo>
                  <a:pt x="2707173" y="2656210"/>
                </a:lnTo>
                <a:lnTo>
                  <a:pt x="2054530" y="1350925"/>
                </a:lnTo>
                <a:close/>
                <a:moveTo>
                  <a:pt x="4131879" y="0"/>
                </a:moveTo>
                <a:lnTo>
                  <a:pt x="5556581" y="0"/>
                </a:lnTo>
                <a:lnTo>
                  <a:pt x="5556581" y="1350924"/>
                </a:lnTo>
                <a:lnTo>
                  <a:pt x="4761703" y="1350924"/>
                </a:lnTo>
                <a:lnTo>
                  <a:pt x="4109060" y="45638"/>
                </a:lnTo>
                <a:close/>
                <a:moveTo>
                  <a:pt x="10166" y="0"/>
                </a:moveTo>
                <a:lnTo>
                  <a:pt x="2600411" y="0"/>
                </a:lnTo>
                <a:lnTo>
                  <a:pt x="1957933" y="1284955"/>
                </a:lnTo>
                <a:lnTo>
                  <a:pt x="652643" y="1284955"/>
                </a:lnTo>
                <a:close/>
              </a:path>
            </a:pathLst>
          </a:custGeom>
        </p:spPr>
        <p:txBody>
          <a:bodyPr wrap="square">
            <a:noAutofit/>
          </a:bodyPr>
          <a:lstStyle>
            <a:lvl1pPr marL="0" indent="0">
              <a:buNone/>
              <a:defRPr/>
            </a:lvl1pPr>
          </a:lstStyle>
          <a:p>
            <a:r>
              <a:rPr lang="en-US" dirty="0"/>
              <a:t>Picture</a:t>
            </a:r>
          </a:p>
        </p:txBody>
      </p:sp>
      <p:sp>
        <p:nvSpPr>
          <p:cNvPr id="29" name="Text Placeholder 7">
            <a:extLst>
              <a:ext uri="{FF2B5EF4-FFF2-40B4-BE49-F238E27FC236}">
                <a16:creationId xmlns:a16="http://schemas.microsoft.com/office/drawing/2014/main" id="{CC5582A3-11E8-4DF5-B0D3-9E8019E679E0}"/>
              </a:ext>
            </a:extLst>
          </p:cNvPr>
          <p:cNvSpPr>
            <a:spLocks noGrp="1"/>
          </p:cNvSpPr>
          <p:nvPr>
            <p:ph type="body" sz="quarter" idx="13" hasCustomPrompt="1"/>
          </p:nvPr>
        </p:nvSpPr>
        <p:spPr>
          <a:xfrm>
            <a:off x="812118" y="613987"/>
            <a:ext cx="4866771" cy="926432"/>
          </a:xfrm>
        </p:spPr>
        <p:txBody>
          <a:bodyPr anchor="t">
            <a:noAutofit/>
          </a:bodyPr>
          <a:lstStyle>
            <a:lvl1pPr marL="0" indent="0">
              <a:buNone/>
              <a:defRPr sz="2000" spc="600"/>
            </a:lvl1pPr>
          </a:lstStyle>
          <a:p>
            <a:pPr lvl="0"/>
            <a:r>
              <a:rPr lang="en-US" dirty="0"/>
              <a:t>CLICK TO EDIT TEXT STYLE</a:t>
            </a:r>
          </a:p>
        </p:txBody>
      </p:sp>
      <p:sp>
        <p:nvSpPr>
          <p:cNvPr id="30" name="Text Placeholder 7">
            <a:extLst>
              <a:ext uri="{FF2B5EF4-FFF2-40B4-BE49-F238E27FC236}">
                <a16:creationId xmlns:a16="http://schemas.microsoft.com/office/drawing/2014/main" id="{D419D0D6-7E8E-4255-8FA2-3B988476D479}"/>
              </a:ext>
            </a:extLst>
          </p:cNvPr>
          <p:cNvSpPr>
            <a:spLocks noGrp="1"/>
          </p:cNvSpPr>
          <p:nvPr>
            <p:ph type="body" sz="quarter" idx="14" hasCustomPrompt="1"/>
          </p:nvPr>
        </p:nvSpPr>
        <p:spPr>
          <a:xfrm>
            <a:off x="802102" y="3998501"/>
            <a:ext cx="4876787" cy="2364199"/>
          </a:xfrm>
        </p:spPr>
        <p:txBody>
          <a:bodyPr/>
          <a:lstStyle/>
          <a:p>
            <a:pPr lvl="0"/>
            <a:r>
              <a:rPr lang="en-US" dirty="0"/>
              <a:t>Click to edit text style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3" name="Title 1">
            <a:extLst>
              <a:ext uri="{FF2B5EF4-FFF2-40B4-BE49-F238E27FC236}">
                <a16:creationId xmlns:a16="http://schemas.microsoft.com/office/drawing/2014/main" id="{DF81E0DC-81C7-4E3C-98E2-C30286A8A092}"/>
              </a:ext>
            </a:extLst>
          </p:cNvPr>
          <p:cNvSpPr>
            <a:spLocks noGrp="1"/>
          </p:cNvSpPr>
          <p:nvPr>
            <p:ph type="title" hasCustomPrompt="1"/>
          </p:nvPr>
        </p:nvSpPr>
        <p:spPr>
          <a:xfrm>
            <a:off x="802102" y="1720899"/>
            <a:ext cx="4876786" cy="2024931"/>
          </a:xfrm>
          <a:solidFill>
            <a:schemeClr val="bg1"/>
          </a:solidFill>
        </p:spPr>
        <p:txBody>
          <a:bodyPr anchor="t">
            <a:normAutofit/>
          </a:bodyPr>
          <a:lstStyle>
            <a:lvl1pPr>
              <a:defRPr sz="4400" b="0">
                <a:solidFill>
                  <a:schemeClr val="tx1"/>
                </a:solidFill>
              </a:defRPr>
            </a:lvl1pPr>
          </a:lstStyle>
          <a:p>
            <a:r>
              <a:rPr lang="en-US" dirty="0"/>
              <a:t>Click to edit text style</a:t>
            </a:r>
          </a:p>
        </p:txBody>
      </p:sp>
    </p:spTree>
    <p:extLst>
      <p:ext uri="{BB962C8B-B14F-4D97-AF65-F5344CB8AC3E}">
        <p14:creationId xmlns:p14="http://schemas.microsoft.com/office/powerpoint/2010/main" val="140489593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Picture grid with text - 4">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1DB02EE-41B3-4303-82F8-B5FE9811E37E}"/>
              </a:ext>
            </a:extLst>
          </p:cNvPr>
          <p:cNvSpPr/>
          <p:nvPr userDrawn="1"/>
        </p:nvSpPr>
        <p:spPr>
          <a:xfrm>
            <a:off x="6400800" y="0"/>
            <a:ext cx="5791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Picture Placeholder 23">
            <a:extLst>
              <a:ext uri="{FF2B5EF4-FFF2-40B4-BE49-F238E27FC236}">
                <a16:creationId xmlns:a16="http://schemas.microsoft.com/office/drawing/2014/main" id="{0E047D7B-8343-4B02-A0EC-E850A2DA509B}"/>
              </a:ext>
            </a:extLst>
          </p:cNvPr>
          <p:cNvSpPr>
            <a:spLocks noGrp="1"/>
          </p:cNvSpPr>
          <p:nvPr>
            <p:ph type="pic" sz="quarter" idx="19" hasCustomPrompt="1"/>
          </p:nvPr>
        </p:nvSpPr>
        <p:spPr>
          <a:xfrm>
            <a:off x="6635420" y="0"/>
            <a:ext cx="5556581" cy="6852822"/>
          </a:xfrm>
          <a:custGeom>
            <a:avLst/>
            <a:gdLst>
              <a:gd name="connsiteX0" fmla="*/ 2707173 w 5556581"/>
              <a:gd name="connsiteY0" fmla="*/ 5530661 h 6852822"/>
              <a:gd name="connsiteX1" fmla="*/ 4012463 w 5556581"/>
              <a:gd name="connsiteY1" fmla="*/ 5530661 h 6852822"/>
              <a:gd name="connsiteX2" fmla="*/ 4665106 w 5556581"/>
              <a:gd name="connsiteY2" fmla="*/ 6835945 h 6852822"/>
              <a:gd name="connsiteX3" fmla="*/ 4656668 w 5556581"/>
              <a:gd name="connsiteY3" fmla="*/ 6852822 h 6852822"/>
              <a:gd name="connsiteX4" fmla="*/ 2062969 w 5556581"/>
              <a:gd name="connsiteY4" fmla="*/ 6852822 h 6852822"/>
              <a:gd name="connsiteX5" fmla="*/ 2054530 w 5556581"/>
              <a:gd name="connsiteY5" fmla="*/ 6835945 h 6852822"/>
              <a:gd name="connsiteX6" fmla="*/ 4761703 w 5556581"/>
              <a:gd name="connsiteY6" fmla="*/ 4201820 h 6852822"/>
              <a:gd name="connsiteX7" fmla="*/ 5556581 w 5556581"/>
              <a:gd name="connsiteY7" fmla="*/ 4201820 h 6852822"/>
              <a:gd name="connsiteX8" fmla="*/ 5556581 w 5556581"/>
              <a:gd name="connsiteY8" fmla="*/ 6812390 h 6852822"/>
              <a:gd name="connsiteX9" fmla="*/ 4761703 w 5556581"/>
              <a:gd name="connsiteY9" fmla="*/ 6812390 h 6852822"/>
              <a:gd name="connsiteX10" fmla="*/ 4109060 w 5556581"/>
              <a:gd name="connsiteY10" fmla="*/ 5507105 h 6852822"/>
              <a:gd name="connsiteX11" fmla="*/ 652643 w 5556581"/>
              <a:gd name="connsiteY11" fmla="*/ 4159406 h 6852822"/>
              <a:gd name="connsiteX12" fmla="*/ 1957933 w 5556581"/>
              <a:gd name="connsiteY12" fmla="*/ 4159406 h 6852822"/>
              <a:gd name="connsiteX13" fmla="*/ 2610576 w 5556581"/>
              <a:gd name="connsiteY13" fmla="*/ 5464690 h 6852822"/>
              <a:gd name="connsiteX14" fmla="*/ 1957933 w 5556581"/>
              <a:gd name="connsiteY14" fmla="*/ 6769975 h 6852822"/>
              <a:gd name="connsiteX15" fmla="*/ 652643 w 5556581"/>
              <a:gd name="connsiteY15" fmla="*/ 6769975 h 6852822"/>
              <a:gd name="connsiteX16" fmla="*/ 0 w 5556581"/>
              <a:gd name="connsiteY16" fmla="*/ 5464690 h 6852822"/>
              <a:gd name="connsiteX17" fmla="*/ 2707173 w 5556581"/>
              <a:gd name="connsiteY17" fmla="*/ 2788151 h 6852822"/>
              <a:gd name="connsiteX18" fmla="*/ 4012463 w 5556581"/>
              <a:gd name="connsiteY18" fmla="*/ 2788151 h 6852822"/>
              <a:gd name="connsiteX19" fmla="*/ 4665106 w 5556581"/>
              <a:gd name="connsiteY19" fmla="*/ 4093435 h 6852822"/>
              <a:gd name="connsiteX20" fmla="*/ 4012463 w 5556581"/>
              <a:gd name="connsiteY20" fmla="*/ 5398719 h 6852822"/>
              <a:gd name="connsiteX21" fmla="*/ 2707173 w 5556581"/>
              <a:gd name="connsiteY21" fmla="*/ 5398719 h 6852822"/>
              <a:gd name="connsiteX22" fmla="*/ 2054530 w 5556581"/>
              <a:gd name="connsiteY22" fmla="*/ 4093435 h 6852822"/>
              <a:gd name="connsiteX23" fmla="*/ 4761703 w 5556581"/>
              <a:gd name="connsiteY23" fmla="*/ 1459310 h 6852822"/>
              <a:gd name="connsiteX24" fmla="*/ 5556581 w 5556581"/>
              <a:gd name="connsiteY24" fmla="*/ 1459310 h 6852822"/>
              <a:gd name="connsiteX25" fmla="*/ 5556581 w 5556581"/>
              <a:gd name="connsiteY25" fmla="*/ 4069879 h 6852822"/>
              <a:gd name="connsiteX26" fmla="*/ 4761703 w 5556581"/>
              <a:gd name="connsiteY26" fmla="*/ 4069879 h 6852822"/>
              <a:gd name="connsiteX27" fmla="*/ 4109060 w 5556581"/>
              <a:gd name="connsiteY27" fmla="*/ 2764595 h 6852822"/>
              <a:gd name="connsiteX28" fmla="*/ 652643 w 5556581"/>
              <a:gd name="connsiteY28" fmla="*/ 1421611 h 6852822"/>
              <a:gd name="connsiteX29" fmla="*/ 1957933 w 5556581"/>
              <a:gd name="connsiteY29" fmla="*/ 1421611 h 6852822"/>
              <a:gd name="connsiteX30" fmla="*/ 2610576 w 5556581"/>
              <a:gd name="connsiteY30" fmla="*/ 2726895 h 6852822"/>
              <a:gd name="connsiteX31" fmla="*/ 1957933 w 5556581"/>
              <a:gd name="connsiteY31" fmla="*/ 4032179 h 6852822"/>
              <a:gd name="connsiteX32" fmla="*/ 652643 w 5556581"/>
              <a:gd name="connsiteY32" fmla="*/ 4032179 h 6852822"/>
              <a:gd name="connsiteX33" fmla="*/ 0 w 5556581"/>
              <a:gd name="connsiteY33" fmla="*/ 2726895 h 6852822"/>
              <a:gd name="connsiteX34" fmla="*/ 2707173 w 5556581"/>
              <a:gd name="connsiteY34" fmla="*/ 45640 h 6852822"/>
              <a:gd name="connsiteX35" fmla="*/ 4012463 w 5556581"/>
              <a:gd name="connsiteY35" fmla="*/ 45640 h 6852822"/>
              <a:gd name="connsiteX36" fmla="*/ 4665106 w 5556581"/>
              <a:gd name="connsiteY36" fmla="*/ 1350925 h 6852822"/>
              <a:gd name="connsiteX37" fmla="*/ 4012463 w 5556581"/>
              <a:gd name="connsiteY37" fmla="*/ 2656210 h 6852822"/>
              <a:gd name="connsiteX38" fmla="*/ 2707173 w 5556581"/>
              <a:gd name="connsiteY38" fmla="*/ 2656210 h 6852822"/>
              <a:gd name="connsiteX39" fmla="*/ 2054530 w 5556581"/>
              <a:gd name="connsiteY39" fmla="*/ 1350925 h 6852822"/>
              <a:gd name="connsiteX40" fmla="*/ 4131879 w 5556581"/>
              <a:gd name="connsiteY40" fmla="*/ 0 h 6852822"/>
              <a:gd name="connsiteX41" fmla="*/ 5556581 w 5556581"/>
              <a:gd name="connsiteY41" fmla="*/ 0 h 6852822"/>
              <a:gd name="connsiteX42" fmla="*/ 5556581 w 5556581"/>
              <a:gd name="connsiteY42" fmla="*/ 1350924 h 6852822"/>
              <a:gd name="connsiteX43" fmla="*/ 4761703 w 5556581"/>
              <a:gd name="connsiteY43" fmla="*/ 1350924 h 6852822"/>
              <a:gd name="connsiteX44" fmla="*/ 4109060 w 5556581"/>
              <a:gd name="connsiteY44" fmla="*/ 45638 h 6852822"/>
              <a:gd name="connsiteX45" fmla="*/ 10166 w 5556581"/>
              <a:gd name="connsiteY45" fmla="*/ 0 h 6852822"/>
              <a:gd name="connsiteX46" fmla="*/ 2600411 w 5556581"/>
              <a:gd name="connsiteY46" fmla="*/ 0 h 6852822"/>
              <a:gd name="connsiteX47" fmla="*/ 1957933 w 5556581"/>
              <a:gd name="connsiteY47" fmla="*/ 1284955 h 6852822"/>
              <a:gd name="connsiteX48" fmla="*/ 652643 w 5556581"/>
              <a:gd name="connsiteY48" fmla="*/ 1284955 h 6852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5556581" h="6852822">
                <a:moveTo>
                  <a:pt x="2707173" y="5530661"/>
                </a:moveTo>
                <a:lnTo>
                  <a:pt x="4012463" y="5530661"/>
                </a:lnTo>
                <a:lnTo>
                  <a:pt x="4665106" y="6835945"/>
                </a:lnTo>
                <a:lnTo>
                  <a:pt x="4656668" y="6852822"/>
                </a:lnTo>
                <a:lnTo>
                  <a:pt x="2062969" y="6852822"/>
                </a:lnTo>
                <a:lnTo>
                  <a:pt x="2054530" y="6835945"/>
                </a:lnTo>
                <a:close/>
                <a:moveTo>
                  <a:pt x="4761703" y="4201820"/>
                </a:moveTo>
                <a:lnTo>
                  <a:pt x="5556581" y="4201820"/>
                </a:lnTo>
                <a:lnTo>
                  <a:pt x="5556581" y="6812390"/>
                </a:lnTo>
                <a:lnTo>
                  <a:pt x="4761703" y="6812390"/>
                </a:lnTo>
                <a:lnTo>
                  <a:pt x="4109060" y="5507105"/>
                </a:lnTo>
                <a:close/>
                <a:moveTo>
                  <a:pt x="652643" y="4159406"/>
                </a:moveTo>
                <a:lnTo>
                  <a:pt x="1957933" y="4159406"/>
                </a:lnTo>
                <a:lnTo>
                  <a:pt x="2610576" y="5464690"/>
                </a:lnTo>
                <a:lnTo>
                  <a:pt x="1957933" y="6769975"/>
                </a:lnTo>
                <a:lnTo>
                  <a:pt x="652643" y="6769975"/>
                </a:lnTo>
                <a:lnTo>
                  <a:pt x="0" y="5464690"/>
                </a:lnTo>
                <a:close/>
                <a:moveTo>
                  <a:pt x="2707173" y="2788151"/>
                </a:moveTo>
                <a:lnTo>
                  <a:pt x="4012463" y="2788151"/>
                </a:lnTo>
                <a:lnTo>
                  <a:pt x="4665106" y="4093435"/>
                </a:lnTo>
                <a:lnTo>
                  <a:pt x="4012463" y="5398719"/>
                </a:lnTo>
                <a:lnTo>
                  <a:pt x="2707173" y="5398719"/>
                </a:lnTo>
                <a:lnTo>
                  <a:pt x="2054530" y="4093435"/>
                </a:lnTo>
                <a:close/>
                <a:moveTo>
                  <a:pt x="4761703" y="1459310"/>
                </a:moveTo>
                <a:lnTo>
                  <a:pt x="5556581" y="1459310"/>
                </a:lnTo>
                <a:lnTo>
                  <a:pt x="5556581" y="4069879"/>
                </a:lnTo>
                <a:lnTo>
                  <a:pt x="4761703" y="4069879"/>
                </a:lnTo>
                <a:lnTo>
                  <a:pt x="4109060" y="2764595"/>
                </a:lnTo>
                <a:close/>
                <a:moveTo>
                  <a:pt x="652643" y="1421611"/>
                </a:moveTo>
                <a:lnTo>
                  <a:pt x="1957933" y="1421611"/>
                </a:lnTo>
                <a:lnTo>
                  <a:pt x="2610576" y="2726895"/>
                </a:lnTo>
                <a:lnTo>
                  <a:pt x="1957933" y="4032179"/>
                </a:lnTo>
                <a:lnTo>
                  <a:pt x="652643" y="4032179"/>
                </a:lnTo>
                <a:lnTo>
                  <a:pt x="0" y="2726895"/>
                </a:lnTo>
                <a:close/>
                <a:moveTo>
                  <a:pt x="2707173" y="45640"/>
                </a:moveTo>
                <a:lnTo>
                  <a:pt x="4012463" y="45640"/>
                </a:lnTo>
                <a:lnTo>
                  <a:pt x="4665106" y="1350925"/>
                </a:lnTo>
                <a:lnTo>
                  <a:pt x="4012463" y="2656210"/>
                </a:lnTo>
                <a:lnTo>
                  <a:pt x="2707173" y="2656210"/>
                </a:lnTo>
                <a:lnTo>
                  <a:pt x="2054530" y="1350925"/>
                </a:lnTo>
                <a:close/>
                <a:moveTo>
                  <a:pt x="4131879" y="0"/>
                </a:moveTo>
                <a:lnTo>
                  <a:pt x="5556581" y="0"/>
                </a:lnTo>
                <a:lnTo>
                  <a:pt x="5556581" y="1350924"/>
                </a:lnTo>
                <a:lnTo>
                  <a:pt x="4761703" y="1350924"/>
                </a:lnTo>
                <a:lnTo>
                  <a:pt x="4109060" y="45638"/>
                </a:lnTo>
                <a:close/>
                <a:moveTo>
                  <a:pt x="10166" y="0"/>
                </a:moveTo>
                <a:lnTo>
                  <a:pt x="2600411" y="0"/>
                </a:lnTo>
                <a:lnTo>
                  <a:pt x="1957933" y="1284955"/>
                </a:lnTo>
                <a:lnTo>
                  <a:pt x="652643" y="1284955"/>
                </a:lnTo>
                <a:close/>
              </a:path>
            </a:pathLst>
          </a:custGeom>
        </p:spPr>
        <p:txBody>
          <a:bodyPr wrap="square">
            <a:noAutofit/>
          </a:bodyPr>
          <a:lstStyle>
            <a:lvl1pPr marL="0" indent="0">
              <a:buNone/>
              <a:defRPr/>
            </a:lvl1pPr>
          </a:lstStyle>
          <a:p>
            <a:r>
              <a:rPr lang="en-US" dirty="0"/>
              <a:t>Picture</a:t>
            </a:r>
          </a:p>
        </p:txBody>
      </p:sp>
      <p:sp>
        <p:nvSpPr>
          <p:cNvPr id="29" name="Text Placeholder 7">
            <a:extLst>
              <a:ext uri="{FF2B5EF4-FFF2-40B4-BE49-F238E27FC236}">
                <a16:creationId xmlns:a16="http://schemas.microsoft.com/office/drawing/2014/main" id="{CC5582A3-11E8-4DF5-B0D3-9E8019E679E0}"/>
              </a:ext>
            </a:extLst>
          </p:cNvPr>
          <p:cNvSpPr>
            <a:spLocks noGrp="1"/>
          </p:cNvSpPr>
          <p:nvPr>
            <p:ph type="body" sz="quarter" idx="13" hasCustomPrompt="1"/>
          </p:nvPr>
        </p:nvSpPr>
        <p:spPr>
          <a:xfrm>
            <a:off x="1076828" y="266700"/>
            <a:ext cx="4866771" cy="926432"/>
          </a:xfrm>
        </p:spPr>
        <p:txBody>
          <a:bodyPr anchor="b">
            <a:noAutofit/>
          </a:bodyPr>
          <a:lstStyle>
            <a:lvl1pPr marL="0" indent="0">
              <a:buNone/>
              <a:defRPr sz="2000" spc="600"/>
            </a:lvl1pPr>
          </a:lstStyle>
          <a:p>
            <a:pPr lvl="0"/>
            <a:r>
              <a:rPr lang="en-US" dirty="0"/>
              <a:t>CLICK TO EDIT TEXT STYLE</a:t>
            </a:r>
          </a:p>
        </p:txBody>
      </p:sp>
      <p:sp>
        <p:nvSpPr>
          <p:cNvPr id="30" name="Text Placeholder 7">
            <a:extLst>
              <a:ext uri="{FF2B5EF4-FFF2-40B4-BE49-F238E27FC236}">
                <a16:creationId xmlns:a16="http://schemas.microsoft.com/office/drawing/2014/main" id="{D419D0D6-7E8E-4255-8FA2-3B988476D479}"/>
              </a:ext>
            </a:extLst>
          </p:cNvPr>
          <p:cNvSpPr>
            <a:spLocks noGrp="1"/>
          </p:cNvSpPr>
          <p:nvPr>
            <p:ph type="body" sz="quarter" idx="14" hasCustomPrompt="1"/>
          </p:nvPr>
        </p:nvSpPr>
        <p:spPr>
          <a:xfrm>
            <a:off x="1066813" y="3998501"/>
            <a:ext cx="4876787" cy="2364199"/>
          </a:xfrm>
        </p:spPr>
        <p:txBody>
          <a:bodyPr/>
          <a:lstStyle/>
          <a:p>
            <a:pPr lvl="0"/>
            <a:r>
              <a:rPr lang="en-US" dirty="0"/>
              <a:t>Click to edit text style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3" name="Title 1">
            <a:extLst>
              <a:ext uri="{FF2B5EF4-FFF2-40B4-BE49-F238E27FC236}">
                <a16:creationId xmlns:a16="http://schemas.microsoft.com/office/drawing/2014/main" id="{DF81E0DC-81C7-4E3C-98E2-C30286A8A092}"/>
              </a:ext>
            </a:extLst>
          </p:cNvPr>
          <p:cNvSpPr>
            <a:spLocks noGrp="1"/>
          </p:cNvSpPr>
          <p:nvPr>
            <p:ph type="title" hasCustomPrompt="1"/>
          </p:nvPr>
        </p:nvSpPr>
        <p:spPr>
          <a:xfrm>
            <a:off x="1066813" y="1720899"/>
            <a:ext cx="4876786" cy="2024931"/>
          </a:xfrm>
          <a:solidFill>
            <a:schemeClr val="bg1"/>
          </a:solidFill>
        </p:spPr>
        <p:txBody>
          <a:bodyPr anchor="t">
            <a:normAutofit/>
          </a:bodyPr>
          <a:lstStyle>
            <a:lvl1pPr>
              <a:defRPr sz="4400" b="0">
                <a:solidFill>
                  <a:schemeClr val="tx1"/>
                </a:solidFill>
              </a:defRPr>
            </a:lvl1pPr>
          </a:lstStyle>
          <a:p>
            <a:r>
              <a:rPr lang="en-US" dirty="0"/>
              <a:t>Click to edit text style</a:t>
            </a:r>
          </a:p>
        </p:txBody>
      </p:sp>
      <p:sp>
        <p:nvSpPr>
          <p:cNvPr id="6" name="Rectangle 5">
            <a:extLst>
              <a:ext uri="{FF2B5EF4-FFF2-40B4-BE49-F238E27FC236}">
                <a16:creationId xmlns:a16="http://schemas.microsoft.com/office/drawing/2014/main" id="{384B1692-B6C4-4E5F-BB48-B45266996066}"/>
              </a:ext>
            </a:extLst>
          </p:cNvPr>
          <p:cNvSpPr/>
          <p:nvPr userDrawn="1"/>
        </p:nvSpPr>
        <p:spPr>
          <a:xfrm rot="5400000">
            <a:off x="-3080090" y="3080089"/>
            <a:ext cx="6858002" cy="69782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03864"/>
              </a:solidFill>
            </a:endParaRPr>
          </a:p>
        </p:txBody>
      </p:sp>
      <p:cxnSp>
        <p:nvCxnSpPr>
          <p:cNvPr id="8" name="Straight Connector 7">
            <a:extLst>
              <a:ext uri="{FF2B5EF4-FFF2-40B4-BE49-F238E27FC236}">
                <a16:creationId xmlns:a16="http://schemas.microsoft.com/office/drawing/2014/main" id="{3A891419-7D52-4284-B202-92D78613FFAA}"/>
              </a:ext>
            </a:extLst>
          </p:cNvPr>
          <p:cNvCxnSpPr>
            <a:cxnSpLocks/>
          </p:cNvCxnSpPr>
          <p:nvPr userDrawn="1"/>
        </p:nvCxnSpPr>
        <p:spPr>
          <a:xfrm>
            <a:off x="1076828" y="1447800"/>
            <a:ext cx="4908872" cy="0"/>
          </a:xfrm>
          <a:prstGeom prst="line">
            <a:avLst/>
          </a:prstGeom>
          <a:ln w="1905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2514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Bio - 1">
    <p:spTree>
      <p:nvGrpSpPr>
        <p:cNvPr id="1" name=""/>
        <p:cNvGrpSpPr/>
        <p:nvPr/>
      </p:nvGrpSpPr>
      <p:grpSpPr>
        <a:xfrm>
          <a:off x="0" y="0"/>
          <a:ext cx="0" cy="0"/>
          <a:chOff x="0" y="0"/>
          <a:chExt cx="0" cy="0"/>
        </a:xfrm>
      </p:grpSpPr>
      <p:sp>
        <p:nvSpPr>
          <p:cNvPr id="5" name="Picture Placeholder 10">
            <a:extLst>
              <a:ext uri="{FF2B5EF4-FFF2-40B4-BE49-F238E27FC236}">
                <a16:creationId xmlns:a16="http://schemas.microsoft.com/office/drawing/2014/main" id="{81E9AD8D-00D1-420D-B53A-CC19C9A26801}"/>
              </a:ext>
            </a:extLst>
          </p:cNvPr>
          <p:cNvSpPr>
            <a:spLocks noGrp="1"/>
          </p:cNvSpPr>
          <p:nvPr>
            <p:ph type="pic" sz="quarter" idx="10" hasCustomPrompt="1"/>
          </p:nvPr>
        </p:nvSpPr>
        <p:spPr>
          <a:xfrm>
            <a:off x="338805" y="420655"/>
            <a:ext cx="2641520" cy="2641520"/>
          </a:xfrm>
          <a:custGeom>
            <a:avLst/>
            <a:gdLst>
              <a:gd name="connsiteX0" fmla="*/ 796890 w 1593780"/>
              <a:gd name="connsiteY0" fmla="*/ 0 h 1593780"/>
              <a:gd name="connsiteX1" fmla="*/ 1593780 w 1593780"/>
              <a:gd name="connsiteY1" fmla="*/ 796890 h 1593780"/>
              <a:gd name="connsiteX2" fmla="*/ 796890 w 1593780"/>
              <a:gd name="connsiteY2" fmla="*/ 1593780 h 1593780"/>
              <a:gd name="connsiteX3" fmla="*/ 0 w 1593780"/>
              <a:gd name="connsiteY3" fmla="*/ 796890 h 1593780"/>
              <a:gd name="connsiteX4" fmla="*/ 796890 w 1593780"/>
              <a:gd name="connsiteY4" fmla="*/ 0 h 1593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780" h="1593780">
                <a:moveTo>
                  <a:pt x="796890" y="0"/>
                </a:moveTo>
                <a:cubicBezTo>
                  <a:pt x="1237000" y="0"/>
                  <a:pt x="1593780" y="356780"/>
                  <a:pt x="1593780" y="796890"/>
                </a:cubicBezTo>
                <a:cubicBezTo>
                  <a:pt x="1593780" y="1237000"/>
                  <a:pt x="1237000" y="1593780"/>
                  <a:pt x="796890" y="1593780"/>
                </a:cubicBezTo>
                <a:cubicBezTo>
                  <a:pt x="356780" y="1593780"/>
                  <a:pt x="0" y="1237000"/>
                  <a:pt x="0" y="796890"/>
                </a:cubicBezTo>
                <a:cubicBezTo>
                  <a:pt x="0" y="356780"/>
                  <a:pt x="356780" y="0"/>
                  <a:pt x="796890" y="0"/>
                </a:cubicBezTo>
                <a:close/>
              </a:path>
            </a:pathLst>
          </a:custGeom>
        </p:spPr>
        <p:txBody>
          <a:bodyPr wrap="square">
            <a:noAutofit/>
          </a:bodyPr>
          <a:lstStyle>
            <a:lvl1pPr marL="0" indent="0">
              <a:buNone/>
              <a:defRPr sz="2400">
                <a:solidFill>
                  <a:schemeClr val="tx1"/>
                </a:solidFill>
              </a:defRPr>
            </a:lvl1pPr>
          </a:lstStyle>
          <a:p>
            <a:r>
              <a:rPr lang="en-US" dirty="0"/>
              <a:t>Picture</a:t>
            </a:r>
            <a:endParaRPr lang="lt-LT" dirty="0"/>
          </a:p>
        </p:txBody>
      </p:sp>
      <p:sp>
        <p:nvSpPr>
          <p:cNvPr id="28" name="Title 1">
            <a:extLst>
              <a:ext uri="{FF2B5EF4-FFF2-40B4-BE49-F238E27FC236}">
                <a16:creationId xmlns:a16="http://schemas.microsoft.com/office/drawing/2014/main" id="{7CE96CBB-8C13-4293-A435-3A5D9A3E0F9D}"/>
              </a:ext>
            </a:extLst>
          </p:cNvPr>
          <p:cNvSpPr>
            <a:spLocks noGrp="1"/>
          </p:cNvSpPr>
          <p:nvPr>
            <p:ph type="title" hasCustomPrompt="1"/>
          </p:nvPr>
        </p:nvSpPr>
        <p:spPr>
          <a:xfrm>
            <a:off x="3315921" y="1970154"/>
            <a:ext cx="8537274" cy="1270990"/>
          </a:xfrm>
        </p:spPr>
        <p:txBody>
          <a:bodyPr anchor="t">
            <a:normAutofit/>
          </a:bodyPr>
          <a:lstStyle>
            <a:lvl1pPr algn="l">
              <a:defRPr sz="3200" b="0">
                <a:solidFill>
                  <a:schemeClr val="tx1"/>
                </a:solidFill>
                <a:latin typeface="Calibri Light" panose="020F0302020204030204" pitchFamily="34" charset="0"/>
                <a:cs typeface="Calibri Light" panose="020F0302020204030204" pitchFamily="34" charset="0"/>
              </a:defRPr>
            </a:lvl1pPr>
          </a:lstStyle>
          <a:p>
            <a:r>
              <a:rPr lang="en-US" dirty="0"/>
              <a:t>Click to edit title/company</a:t>
            </a:r>
          </a:p>
        </p:txBody>
      </p:sp>
      <p:sp>
        <p:nvSpPr>
          <p:cNvPr id="17" name="Content Placeholder 2">
            <a:extLst>
              <a:ext uri="{FF2B5EF4-FFF2-40B4-BE49-F238E27FC236}">
                <a16:creationId xmlns:a16="http://schemas.microsoft.com/office/drawing/2014/main" id="{00274026-5AB5-40A9-BCFD-8CCAF82E7757}"/>
              </a:ext>
            </a:extLst>
          </p:cNvPr>
          <p:cNvSpPr>
            <a:spLocks noGrp="1"/>
          </p:cNvSpPr>
          <p:nvPr>
            <p:ph idx="13" hasCustomPrompt="1"/>
          </p:nvPr>
        </p:nvSpPr>
        <p:spPr>
          <a:xfrm>
            <a:off x="270793" y="3507066"/>
            <a:ext cx="11582402" cy="2958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content style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ext Placeholder 2">
            <a:extLst>
              <a:ext uri="{FF2B5EF4-FFF2-40B4-BE49-F238E27FC236}">
                <a16:creationId xmlns:a16="http://schemas.microsoft.com/office/drawing/2014/main" id="{860C05D3-71B5-415F-96EF-FCA896546B62}"/>
              </a:ext>
            </a:extLst>
          </p:cNvPr>
          <p:cNvSpPr>
            <a:spLocks noGrp="1"/>
          </p:cNvSpPr>
          <p:nvPr>
            <p:ph type="body" sz="quarter" idx="14" hasCustomPrompt="1"/>
          </p:nvPr>
        </p:nvSpPr>
        <p:spPr>
          <a:xfrm>
            <a:off x="3315921" y="609600"/>
            <a:ext cx="8571279" cy="1095375"/>
          </a:xfrm>
        </p:spPr>
        <p:txBody>
          <a:bodyPr anchor="b">
            <a:normAutofit/>
          </a:bodyPr>
          <a:lstStyle>
            <a:lvl1pPr marL="0" indent="0">
              <a:buNone/>
              <a:defRPr sz="3600" b="1"/>
            </a:lvl1pPr>
          </a:lstStyle>
          <a:p>
            <a:pPr lvl="0"/>
            <a:r>
              <a:rPr lang="en-US" dirty="0"/>
              <a:t>Click to edit presenter name</a:t>
            </a:r>
          </a:p>
        </p:txBody>
      </p:sp>
    </p:spTree>
    <p:extLst>
      <p:ext uri="{BB962C8B-B14F-4D97-AF65-F5344CB8AC3E}">
        <p14:creationId xmlns:p14="http://schemas.microsoft.com/office/powerpoint/2010/main" val="800116040"/>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Bio - 2">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3A5514CE-0695-4AB1-AC02-E1B8F62AAA1D}"/>
              </a:ext>
            </a:extLst>
          </p:cNvPr>
          <p:cNvSpPr/>
          <p:nvPr userDrawn="1"/>
        </p:nvSpPr>
        <p:spPr>
          <a:xfrm>
            <a:off x="6418" y="32425"/>
            <a:ext cx="12188791" cy="179156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Picture Placeholder 10">
            <a:extLst>
              <a:ext uri="{FF2B5EF4-FFF2-40B4-BE49-F238E27FC236}">
                <a16:creationId xmlns:a16="http://schemas.microsoft.com/office/drawing/2014/main" id="{81E9AD8D-00D1-420D-B53A-CC19C9A26801}"/>
              </a:ext>
            </a:extLst>
          </p:cNvPr>
          <p:cNvSpPr>
            <a:spLocks noGrp="1"/>
          </p:cNvSpPr>
          <p:nvPr>
            <p:ph type="pic" sz="quarter" idx="10" hasCustomPrompt="1"/>
          </p:nvPr>
        </p:nvSpPr>
        <p:spPr>
          <a:xfrm>
            <a:off x="338805" y="420655"/>
            <a:ext cx="2641520" cy="2641520"/>
          </a:xfrm>
          <a:custGeom>
            <a:avLst/>
            <a:gdLst>
              <a:gd name="connsiteX0" fmla="*/ 796890 w 1593780"/>
              <a:gd name="connsiteY0" fmla="*/ 0 h 1593780"/>
              <a:gd name="connsiteX1" fmla="*/ 1593780 w 1593780"/>
              <a:gd name="connsiteY1" fmla="*/ 796890 h 1593780"/>
              <a:gd name="connsiteX2" fmla="*/ 796890 w 1593780"/>
              <a:gd name="connsiteY2" fmla="*/ 1593780 h 1593780"/>
              <a:gd name="connsiteX3" fmla="*/ 0 w 1593780"/>
              <a:gd name="connsiteY3" fmla="*/ 796890 h 1593780"/>
              <a:gd name="connsiteX4" fmla="*/ 796890 w 1593780"/>
              <a:gd name="connsiteY4" fmla="*/ 0 h 1593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780" h="1593780">
                <a:moveTo>
                  <a:pt x="796890" y="0"/>
                </a:moveTo>
                <a:cubicBezTo>
                  <a:pt x="1237000" y="0"/>
                  <a:pt x="1593780" y="356780"/>
                  <a:pt x="1593780" y="796890"/>
                </a:cubicBezTo>
                <a:cubicBezTo>
                  <a:pt x="1593780" y="1237000"/>
                  <a:pt x="1237000" y="1593780"/>
                  <a:pt x="796890" y="1593780"/>
                </a:cubicBezTo>
                <a:cubicBezTo>
                  <a:pt x="356780" y="1593780"/>
                  <a:pt x="0" y="1237000"/>
                  <a:pt x="0" y="796890"/>
                </a:cubicBezTo>
                <a:cubicBezTo>
                  <a:pt x="0" y="356780"/>
                  <a:pt x="356780" y="0"/>
                  <a:pt x="796890" y="0"/>
                </a:cubicBezTo>
                <a:close/>
              </a:path>
            </a:pathLst>
          </a:custGeom>
        </p:spPr>
        <p:txBody>
          <a:bodyPr wrap="square">
            <a:noAutofit/>
          </a:bodyPr>
          <a:lstStyle>
            <a:lvl1pPr marL="0" indent="0">
              <a:buNone/>
              <a:defRPr>
                <a:solidFill>
                  <a:schemeClr val="bg1"/>
                </a:solidFill>
              </a:defRPr>
            </a:lvl1pPr>
          </a:lstStyle>
          <a:p>
            <a:r>
              <a:rPr lang="en-US" dirty="0"/>
              <a:t>Picture</a:t>
            </a:r>
            <a:endParaRPr lang="lt-LT" dirty="0"/>
          </a:p>
        </p:txBody>
      </p:sp>
      <p:cxnSp>
        <p:nvCxnSpPr>
          <p:cNvPr id="21" name="Straight Connector 20">
            <a:extLst>
              <a:ext uri="{FF2B5EF4-FFF2-40B4-BE49-F238E27FC236}">
                <a16:creationId xmlns:a16="http://schemas.microsoft.com/office/drawing/2014/main" id="{C71D4463-622A-4562-821E-76A905E9344F}"/>
              </a:ext>
            </a:extLst>
          </p:cNvPr>
          <p:cNvCxnSpPr>
            <a:cxnSpLocks/>
          </p:cNvCxnSpPr>
          <p:nvPr userDrawn="1"/>
        </p:nvCxnSpPr>
        <p:spPr>
          <a:xfrm>
            <a:off x="3209" y="1828800"/>
            <a:ext cx="12192000" cy="0"/>
          </a:xfrm>
          <a:prstGeom prst="line">
            <a:avLst/>
          </a:prstGeom>
          <a:ln w="76200">
            <a:solidFill>
              <a:schemeClr val="tx2"/>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8" name="Title 1">
            <a:extLst>
              <a:ext uri="{FF2B5EF4-FFF2-40B4-BE49-F238E27FC236}">
                <a16:creationId xmlns:a16="http://schemas.microsoft.com/office/drawing/2014/main" id="{7CE96CBB-8C13-4293-A435-3A5D9A3E0F9D}"/>
              </a:ext>
            </a:extLst>
          </p:cNvPr>
          <p:cNvSpPr>
            <a:spLocks noGrp="1"/>
          </p:cNvSpPr>
          <p:nvPr>
            <p:ph type="title" hasCustomPrompt="1"/>
          </p:nvPr>
        </p:nvSpPr>
        <p:spPr>
          <a:xfrm>
            <a:off x="3315921" y="1970154"/>
            <a:ext cx="8537274" cy="1270990"/>
          </a:xfrm>
        </p:spPr>
        <p:txBody>
          <a:bodyPr anchor="t">
            <a:normAutofit/>
          </a:bodyPr>
          <a:lstStyle>
            <a:lvl1pPr algn="l">
              <a:defRPr sz="3200" b="0">
                <a:solidFill>
                  <a:schemeClr val="tx1"/>
                </a:solidFill>
                <a:latin typeface="+mn-lt"/>
              </a:defRPr>
            </a:lvl1pPr>
          </a:lstStyle>
          <a:p>
            <a:r>
              <a:rPr lang="en-US" dirty="0"/>
              <a:t>Click to edit title</a:t>
            </a:r>
          </a:p>
        </p:txBody>
      </p:sp>
      <p:sp>
        <p:nvSpPr>
          <p:cNvPr id="8" name="Text Placeholder 2">
            <a:extLst>
              <a:ext uri="{FF2B5EF4-FFF2-40B4-BE49-F238E27FC236}">
                <a16:creationId xmlns:a16="http://schemas.microsoft.com/office/drawing/2014/main" id="{44F83956-47B2-4E4B-B06A-0F0F86D91AE1}"/>
              </a:ext>
            </a:extLst>
          </p:cNvPr>
          <p:cNvSpPr>
            <a:spLocks noGrp="1"/>
          </p:cNvSpPr>
          <p:nvPr>
            <p:ph type="body" sz="quarter" idx="14" hasCustomPrompt="1"/>
          </p:nvPr>
        </p:nvSpPr>
        <p:spPr>
          <a:xfrm>
            <a:off x="3315921" y="609600"/>
            <a:ext cx="8571279" cy="1095375"/>
          </a:xfrm>
        </p:spPr>
        <p:txBody>
          <a:bodyPr anchor="b">
            <a:normAutofit/>
          </a:bodyPr>
          <a:lstStyle>
            <a:lvl1pPr marL="0" indent="0">
              <a:buNone/>
              <a:defRPr sz="3600" b="1">
                <a:solidFill>
                  <a:schemeClr val="bg1"/>
                </a:solidFill>
              </a:defRPr>
            </a:lvl1pPr>
          </a:lstStyle>
          <a:p>
            <a:pPr lvl="0"/>
            <a:r>
              <a:rPr lang="en-US" dirty="0"/>
              <a:t>Click to edit presenter name</a:t>
            </a:r>
          </a:p>
        </p:txBody>
      </p:sp>
      <p:sp>
        <p:nvSpPr>
          <p:cNvPr id="3" name="Content Placeholder 2">
            <a:extLst>
              <a:ext uri="{FF2B5EF4-FFF2-40B4-BE49-F238E27FC236}">
                <a16:creationId xmlns:a16="http://schemas.microsoft.com/office/drawing/2014/main" id="{1A7359CB-5F0C-4665-826D-698D3B46125C}"/>
              </a:ext>
            </a:extLst>
          </p:cNvPr>
          <p:cNvSpPr>
            <a:spLocks noGrp="1"/>
          </p:cNvSpPr>
          <p:nvPr>
            <p:ph sz="quarter" idx="15" hasCustomPrompt="1"/>
          </p:nvPr>
        </p:nvSpPr>
        <p:spPr>
          <a:xfrm>
            <a:off x="304800" y="3429000"/>
            <a:ext cx="11582400" cy="2285998"/>
          </a:xfrm>
        </p:spPr>
        <p:txBody>
          <a:bodyPr/>
          <a:lstStyle>
            <a:lvl1pPr>
              <a:defRPr/>
            </a:lvl1pPr>
          </a:lstStyle>
          <a:p>
            <a:pPr lvl="0"/>
            <a:r>
              <a:rPr lang="en-US" dirty="0"/>
              <a:t>Click to edit content style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91152752"/>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Opener - 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FB312-75EB-4774-A602-C01176D8BDBC}"/>
              </a:ext>
            </a:extLst>
          </p:cNvPr>
          <p:cNvSpPr>
            <a:spLocks noGrp="1"/>
          </p:cNvSpPr>
          <p:nvPr>
            <p:ph type="title" hasCustomPrompt="1"/>
          </p:nvPr>
        </p:nvSpPr>
        <p:spPr>
          <a:xfrm>
            <a:off x="685800" y="2667001"/>
            <a:ext cx="10820400" cy="1447819"/>
          </a:xfrm>
        </p:spPr>
        <p:txBody>
          <a:bodyPr anchor="b">
            <a:normAutofit/>
          </a:bodyPr>
          <a:lstStyle>
            <a:lvl1pPr algn="ctr">
              <a:defRPr sz="4800">
                <a:solidFill>
                  <a:srgbClr val="203864"/>
                </a:solidFill>
              </a:defRPr>
            </a:lvl1pPr>
          </a:lstStyle>
          <a:p>
            <a:r>
              <a:rPr lang="en-US" dirty="0"/>
              <a:t>Click to edit title style</a:t>
            </a:r>
          </a:p>
        </p:txBody>
      </p:sp>
      <p:sp>
        <p:nvSpPr>
          <p:cNvPr id="3" name="Text Placeholder 2">
            <a:extLst>
              <a:ext uri="{FF2B5EF4-FFF2-40B4-BE49-F238E27FC236}">
                <a16:creationId xmlns:a16="http://schemas.microsoft.com/office/drawing/2014/main" id="{AEE20E19-8C76-4AA8-B33D-4B63327DB849}"/>
              </a:ext>
            </a:extLst>
          </p:cNvPr>
          <p:cNvSpPr>
            <a:spLocks noGrp="1"/>
          </p:cNvSpPr>
          <p:nvPr>
            <p:ph type="body" idx="1" hasCustomPrompt="1"/>
          </p:nvPr>
        </p:nvSpPr>
        <p:spPr>
          <a:xfrm>
            <a:off x="685800" y="4438212"/>
            <a:ext cx="10820400" cy="1124388"/>
          </a:xfrm>
        </p:spPr>
        <p:txBody>
          <a:bodyPr>
            <a:normAutofit/>
          </a:bodyPr>
          <a:lstStyle>
            <a:lvl1pPr marL="0" indent="0" algn="ctr">
              <a:buNone/>
              <a:defRPr sz="36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subtitle style</a:t>
            </a:r>
          </a:p>
        </p:txBody>
      </p:sp>
      <p:grpSp>
        <p:nvGrpSpPr>
          <p:cNvPr id="9" name="Group 8">
            <a:extLst>
              <a:ext uri="{FF2B5EF4-FFF2-40B4-BE49-F238E27FC236}">
                <a16:creationId xmlns:a16="http://schemas.microsoft.com/office/drawing/2014/main" id="{8E2422DA-97E5-4A0F-8256-16BA14B58B96}"/>
              </a:ext>
            </a:extLst>
          </p:cNvPr>
          <p:cNvGrpSpPr/>
          <p:nvPr userDrawn="1"/>
        </p:nvGrpSpPr>
        <p:grpSpPr>
          <a:xfrm rot="10800000">
            <a:off x="0" y="5736776"/>
            <a:ext cx="12192000" cy="1121224"/>
            <a:chOff x="0" y="0"/>
            <a:chExt cx="12192000" cy="1124387"/>
          </a:xfrm>
        </p:grpSpPr>
        <p:sp>
          <p:nvSpPr>
            <p:cNvPr id="10" name="Rectangle 9">
              <a:extLst>
                <a:ext uri="{FF2B5EF4-FFF2-40B4-BE49-F238E27FC236}">
                  <a16:creationId xmlns:a16="http://schemas.microsoft.com/office/drawing/2014/main" id="{8BA8CCB0-5558-4A54-802E-6BE2FD38FDCA}"/>
                </a:ext>
              </a:extLst>
            </p:cNvPr>
            <p:cNvSpPr/>
            <p:nvPr userDrawn="1"/>
          </p:nvSpPr>
          <p:spPr>
            <a:xfrm>
              <a:off x="0" y="0"/>
              <a:ext cx="12192000" cy="1124387"/>
            </a:xfrm>
            <a:prstGeom prst="rect">
              <a:avLst/>
            </a:prstGeom>
            <a:gradFill flip="none" rotWithShape="1">
              <a:gsLst>
                <a:gs pos="50000">
                  <a:schemeClr val="tx2">
                    <a:lumMod val="100000"/>
                  </a:schemeClr>
                </a:gs>
                <a:gs pos="25000">
                  <a:schemeClr val="tx1"/>
                </a:gs>
                <a:gs pos="75000">
                  <a:schemeClr val="tx1"/>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A64E08E5-CDB1-4580-B610-C3F9E2E43045}"/>
                </a:ext>
              </a:extLst>
            </p:cNvPr>
            <p:cNvCxnSpPr>
              <a:cxnSpLocks/>
            </p:cNvCxnSpPr>
            <p:nvPr userDrawn="1"/>
          </p:nvCxnSpPr>
          <p:spPr>
            <a:xfrm>
              <a:off x="0" y="0"/>
              <a:ext cx="12192000" cy="0"/>
            </a:xfrm>
            <a:prstGeom prst="line">
              <a:avLst/>
            </a:prstGeom>
            <a:ln w="50800">
              <a:solidFill>
                <a:schemeClr val="tx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cxnSp>
        <p:nvCxnSpPr>
          <p:cNvPr id="12" name="Straight Connector 11">
            <a:extLst>
              <a:ext uri="{FF2B5EF4-FFF2-40B4-BE49-F238E27FC236}">
                <a16:creationId xmlns:a16="http://schemas.microsoft.com/office/drawing/2014/main" id="{2426994B-30A1-40AD-B7E1-BB95405A4E9F}"/>
              </a:ext>
            </a:extLst>
          </p:cNvPr>
          <p:cNvCxnSpPr>
            <a:cxnSpLocks/>
          </p:cNvCxnSpPr>
          <p:nvPr userDrawn="1"/>
        </p:nvCxnSpPr>
        <p:spPr>
          <a:xfrm>
            <a:off x="2667000" y="4267200"/>
            <a:ext cx="6858000" cy="0"/>
          </a:xfrm>
          <a:prstGeom prst="line">
            <a:avLst/>
          </a:prstGeom>
          <a:ln w="76200">
            <a:solidFill>
              <a:schemeClr val="tx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17" name="Picture 16" descr="Background pattern&#10;&#10;Description automatically generated">
            <a:extLst>
              <a:ext uri="{FF2B5EF4-FFF2-40B4-BE49-F238E27FC236}">
                <a16:creationId xmlns:a16="http://schemas.microsoft.com/office/drawing/2014/main" id="{21EC6452-CD6D-4502-B58B-B244D218469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8608"/>
            <a:ext cx="12192000" cy="2533208"/>
          </a:xfrm>
          <a:prstGeom prst="rect">
            <a:avLst/>
          </a:prstGeom>
        </p:spPr>
      </p:pic>
      <p:pic>
        <p:nvPicPr>
          <p:cNvPr id="15" name="Picture 14">
            <a:extLst>
              <a:ext uri="{FF2B5EF4-FFF2-40B4-BE49-F238E27FC236}">
                <a16:creationId xmlns:a16="http://schemas.microsoft.com/office/drawing/2014/main" id="{A43BA846-6BC7-4D16-9F6B-06DF657EF741}"/>
              </a:ext>
            </a:extLst>
          </p:cNvPr>
          <p:cNvPicPr>
            <a:picLocks noChangeAspect="1"/>
          </p:cNvPicPr>
          <p:nvPr userDrawn="1"/>
        </p:nvPicPr>
        <p:blipFill>
          <a:blip r:embed="rId3"/>
          <a:stretch>
            <a:fillRect/>
          </a:stretch>
        </p:blipFill>
        <p:spPr>
          <a:xfrm>
            <a:off x="5129866" y="292575"/>
            <a:ext cx="2165042" cy="2289758"/>
          </a:xfrm>
          <a:prstGeom prst="rect">
            <a:avLst/>
          </a:prstGeom>
        </p:spPr>
      </p:pic>
      <p:cxnSp>
        <p:nvCxnSpPr>
          <p:cNvPr id="19" name="Straight Connector 18">
            <a:extLst>
              <a:ext uri="{FF2B5EF4-FFF2-40B4-BE49-F238E27FC236}">
                <a16:creationId xmlns:a16="http://schemas.microsoft.com/office/drawing/2014/main" id="{4A8219EC-CC68-4685-9BB7-A129CB14FFA1}"/>
              </a:ext>
            </a:extLst>
          </p:cNvPr>
          <p:cNvCxnSpPr>
            <a:cxnSpLocks/>
          </p:cNvCxnSpPr>
          <p:nvPr userDrawn="1"/>
        </p:nvCxnSpPr>
        <p:spPr>
          <a:xfrm>
            <a:off x="-1" y="0"/>
            <a:ext cx="12192000" cy="0"/>
          </a:xfrm>
          <a:prstGeom prst="line">
            <a:avLst/>
          </a:prstGeom>
          <a:ln w="76200">
            <a:solidFill>
              <a:schemeClr val="tx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673D5B5-3B78-4EEC-B57D-1D02B24912EE}"/>
              </a:ext>
            </a:extLst>
          </p:cNvPr>
          <p:cNvCxnSpPr>
            <a:cxnSpLocks/>
          </p:cNvCxnSpPr>
          <p:nvPr userDrawn="1"/>
        </p:nvCxnSpPr>
        <p:spPr>
          <a:xfrm>
            <a:off x="-1" y="6858000"/>
            <a:ext cx="12192000" cy="0"/>
          </a:xfrm>
          <a:prstGeom prst="line">
            <a:avLst/>
          </a:prstGeom>
          <a:ln w="76200">
            <a:solidFill>
              <a:schemeClr val="tx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6358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500"/>
                                        <p:tgtEl>
                                          <p:spTgt spid="9"/>
                                        </p:tgtEl>
                                      </p:cBhvr>
                                    </p:animEffect>
                                  </p:childTnLst>
                                </p:cTn>
                              </p:par>
                              <p:par>
                                <p:cTn id="8" presetID="10" presetClass="entr" presetSubtype="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1500"/>
                                        <p:tgtEl>
                                          <p:spTgt spid="12"/>
                                        </p:tgtEl>
                                      </p:cBhvr>
                                    </p:animEffect>
                                  </p:childTnLst>
                                </p:cTn>
                              </p:par>
                              <p:par>
                                <p:cTn id="11" presetID="10"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1500"/>
                                        <p:tgtEl>
                                          <p:spTgt spid="19"/>
                                        </p:tgtEl>
                                      </p:cBhvr>
                                    </p:animEffect>
                                  </p:childTnLst>
                                </p:cTn>
                              </p:par>
                              <p:par>
                                <p:cTn id="14" presetID="10" presetClass="entr" presetSubtype="0" fill="hold" nodeType="with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fade">
                                      <p:cBhvr>
                                        <p:cTn id="16" dur="1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Bio - 2">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3A5514CE-0695-4AB1-AC02-E1B8F62AAA1D}"/>
              </a:ext>
            </a:extLst>
          </p:cNvPr>
          <p:cNvSpPr/>
          <p:nvPr userDrawn="1"/>
        </p:nvSpPr>
        <p:spPr>
          <a:xfrm>
            <a:off x="6418" y="0"/>
            <a:ext cx="12188791" cy="1791569"/>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Picture Placeholder 10">
            <a:extLst>
              <a:ext uri="{FF2B5EF4-FFF2-40B4-BE49-F238E27FC236}">
                <a16:creationId xmlns:a16="http://schemas.microsoft.com/office/drawing/2014/main" id="{81E9AD8D-00D1-420D-B53A-CC19C9A26801}"/>
              </a:ext>
            </a:extLst>
          </p:cNvPr>
          <p:cNvSpPr>
            <a:spLocks noGrp="1"/>
          </p:cNvSpPr>
          <p:nvPr>
            <p:ph type="pic" sz="quarter" idx="10" hasCustomPrompt="1"/>
          </p:nvPr>
        </p:nvSpPr>
        <p:spPr>
          <a:xfrm>
            <a:off x="338805" y="420655"/>
            <a:ext cx="2641520" cy="2641520"/>
          </a:xfrm>
          <a:custGeom>
            <a:avLst/>
            <a:gdLst>
              <a:gd name="connsiteX0" fmla="*/ 796890 w 1593780"/>
              <a:gd name="connsiteY0" fmla="*/ 0 h 1593780"/>
              <a:gd name="connsiteX1" fmla="*/ 1593780 w 1593780"/>
              <a:gd name="connsiteY1" fmla="*/ 796890 h 1593780"/>
              <a:gd name="connsiteX2" fmla="*/ 796890 w 1593780"/>
              <a:gd name="connsiteY2" fmla="*/ 1593780 h 1593780"/>
              <a:gd name="connsiteX3" fmla="*/ 0 w 1593780"/>
              <a:gd name="connsiteY3" fmla="*/ 796890 h 1593780"/>
              <a:gd name="connsiteX4" fmla="*/ 796890 w 1593780"/>
              <a:gd name="connsiteY4" fmla="*/ 0 h 1593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780" h="1593780">
                <a:moveTo>
                  <a:pt x="796890" y="0"/>
                </a:moveTo>
                <a:cubicBezTo>
                  <a:pt x="1237000" y="0"/>
                  <a:pt x="1593780" y="356780"/>
                  <a:pt x="1593780" y="796890"/>
                </a:cubicBezTo>
                <a:cubicBezTo>
                  <a:pt x="1593780" y="1237000"/>
                  <a:pt x="1237000" y="1593780"/>
                  <a:pt x="796890" y="1593780"/>
                </a:cubicBezTo>
                <a:cubicBezTo>
                  <a:pt x="356780" y="1593780"/>
                  <a:pt x="0" y="1237000"/>
                  <a:pt x="0" y="796890"/>
                </a:cubicBezTo>
                <a:cubicBezTo>
                  <a:pt x="0" y="356780"/>
                  <a:pt x="356780" y="0"/>
                  <a:pt x="796890" y="0"/>
                </a:cubicBezTo>
                <a:close/>
              </a:path>
            </a:pathLst>
          </a:custGeom>
        </p:spPr>
        <p:txBody>
          <a:bodyPr wrap="square">
            <a:noAutofit/>
          </a:bodyPr>
          <a:lstStyle>
            <a:lvl1pPr marL="0" indent="0">
              <a:buNone/>
              <a:defRPr>
                <a:solidFill>
                  <a:schemeClr val="bg1"/>
                </a:solidFill>
              </a:defRPr>
            </a:lvl1pPr>
          </a:lstStyle>
          <a:p>
            <a:r>
              <a:rPr lang="en-US" dirty="0"/>
              <a:t>Picture</a:t>
            </a:r>
            <a:endParaRPr lang="lt-LT" dirty="0"/>
          </a:p>
        </p:txBody>
      </p:sp>
      <p:cxnSp>
        <p:nvCxnSpPr>
          <p:cNvPr id="21" name="Straight Connector 20">
            <a:extLst>
              <a:ext uri="{FF2B5EF4-FFF2-40B4-BE49-F238E27FC236}">
                <a16:creationId xmlns:a16="http://schemas.microsoft.com/office/drawing/2014/main" id="{C71D4463-622A-4562-821E-76A905E9344F}"/>
              </a:ext>
            </a:extLst>
          </p:cNvPr>
          <p:cNvCxnSpPr>
            <a:cxnSpLocks/>
          </p:cNvCxnSpPr>
          <p:nvPr userDrawn="1"/>
        </p:nvCxnSpPr>
        <p:spPr>
          <a:xfrm>
            <a:off x="3209" y="1828800"/>
            <a:ext cx="12192000" cy="0"/>
          </a:xfrm>
          <a:prstGeom prst="line">
            <a:avLst/>
          </a:prstGeom>
          <a:ln w="76200">
            <a:solidFill>
              <a:schemeClr val="tx2"/>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8" name="Title 1">
            <a:extLst>
              <a:ext uri="{FF2B5EF4-FFF2-40B4-BE49-F238E27FC236}">
                <a16:creationId xmlns:a16="http://schemas.microsoft.com/office/drawing/2014/main" id="{7CE96CBB-8C13-4293-A435-3A5D9A3E0F9D}"/>
              </a:ext>
            </a:extLst>
          </p:cNvPr>
          <p:cNvSpPr>
            <a:spLocks noGrp="1"/>
          </p:cNvSpPr>
          <p:nvPr>
            <p:ph type="title" hasCustomPrompt="1"/>
          </p:nvPr>
        </p:nvSpPr>
        <p:spPr>
          <a:xfrm>
            <a:off x="3315921" y="1970154"/>
            <a:ext cx="8537274" cy="1270990"/>
          </a:xfrm>
        </p:spPr>
        <p:txBody>
          <a:bodyPr anchor="t">
            <a:normAutofit/>
          </a:bodyPr>
          <a:lstStyle>
            <a:lvl1pPr algn="l">
              <a:defRPr sz="3200" b="0">
                <a:solidFill>
                  <a:schemeClr val="tx1"/>
                </a:solidFill>
                <a:latin typeface="+mn-lt"/>
              </a:defRPr>
            </a:lvl1pPr>
          </a:lstStyle>
          <a:p>
            <a:r>
              <a:rPr lang="en-US" dirty="0"/>
              <a:t>Click to </a:t>
            </a:r>
            <a:r>
              <a:rPr lang="en-US"/>
              <a:t>edit title</a:t>
            </a:r>
            <a:endParaRPr lang="en-US" dirty="0"/>
          </a:p>
        </p:txBody>
      </p:sp>
      <p:sp>
        <p:nvSpPr>
          <p:cNvPr id="8" name="Text Placeholder 2">
            <a:extLst>
              <a:ext uri="{FF2B5EF4-FFF2-40B4-BE49-F238E27FC236}">
                <a16:creationId xmlns:a16="http://schemas.microsoft.com/office/drawing/2014/main" id="{44F83956-47B2-4E4B-B06A-0F0F86D91AE1}"/>
              </a:ext>
            </a:extLst>
          </p:cNvPr>
          <p:cNvSpPr>
            <a:spLocks noGrp="1"/>
          </p:cNvSpPr>
          <p:nvPr>
            <p:ph type="body" sz="quarter" idx="14" hasCustomPrompt="1"/>
          </p:nvPr>
        </p:nvSpPr>
        <p:spPr>
          <a:xfrm>
            <a:off x="3315921" y="609600"/>
            <a:ext cx="8571279" cy="1095375"/>
          </a:xfrm>
        </p:spPr>
        <p:txBody>
          <a:bodyPr anchor="b">
            <a:normAutofit/>
          </a:bodyPr>
          <a:lstStyle>
            <a:lvl1pPr marL="0" indent="0">
              <a:buNone/>
              <a:defRPr sz="3600" b="1">
                <a:solidFill>
                  <a:schemeClr val="bg1"/>
                </a:solidFill>
              </a:defRPr>
            </a:lvl1pPr>
          </a:lstStyle>
          <a:p>
            <a:pPr lvl="0"/>
            <a:r>
              <a:rPr lang="en-US" dirty="0"/>
              <a:t>Click to edit presenter name</a:t>
            </a:r>
          </a:p>
        </p:txBody>
      </p:sp>
      <p:sp>
        <p:nvSpPr>
          <p:cNvPr id="3" name="Content Placeholder 2">
            <a:extLst>
              <a:ext uri="{FF2B5EF4-FFF2-40B4-BE49-F238E27FC236}">
                <a16:creationId xmlns:a16="http://schemas.microsoft.com/office/drawing/2014/main" id="{1A7359CB-5F0C-4665-826D-698D3B46125C}"/>
              </a:ext>
            </a:extLst>
          </p:cNvPr>
          <p:cNvSpPr>
            <a:spLocks noGrp="1"/>
          </p:cNvSpPr>
          <p:nvPr>
            <p:ph sz="quarter" idx="15"/>
          </p:nvPr>
        </p:nvSpPr>
        <p:spPr>
          <a:xfrm>
            <a:off x="304800" y="3429000"/>
            <a:ext cx="11582400" cy="22859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26896900"/>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Meet the Team - 2">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DFD50829-A519-4C66-ADCF-6A59FB8DCB8B}"/>
              </a:ext>
            </a:extLst>
          </p:cNvPr>
          <p:cNvSpPr/>
          <p:nvPr userDrawn="1"/>
        </p:nvSpPr>
        <p:spPr>
          <a:xfrm>
            <a:off x="-6350" y="-13165"/>
            <a:ext cx="12192000" cy="11582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03864"/>
              </a:solidFill>
            </a:endParaRPr>
          </a:p>
        </p:txBody>
      </p:sp>
      <p:sp>
        <p:nvSpPr>
          <p:cNvPr id="16" name="Title 1">
            <a:extLst>
              <a:ext uri="{FF2B5EF4-FFF2-40B4-BE49-F238E27FC236}">
                <a16:creationId xmlns:a16="http://schemas.microsoft.com/office/drawing/2014/main" id="{C08A401E-6FBD-48BC-A923-C38108C9AC96}"/>
              </a:ext>
            </a:extLst>
          </p:cNvPr>
          <p:cNvSpPr>
            <a:spLocks noGrp="1"/>
          </p:cNvSpPr>
          <p:nvPr>
            <p:ph type="title" hasCustomPrompt="1"/>
          </p:nvPr>
        </p:nvSpPr>
        <p:spPr>
          <a:xfrm>
            <a:off x="304800" y="283132"/>
            <a:ext cx="11582399" cy="796831"/>
          </a:xfrm>
        </p:spPr>
        <p:txBody>
          <a:bodyPr anchor="ctr">
            <a:normAutofit/>
          </a:bodyPr>
          <a:lstStyle>
            <a:lvl1pPr algn="ctr">
              <a:defRPr sz="3600">
                <a:solidFill>
                  <a:schemeClr val="bg1"/>
                </a:solidFill>
              </a:defRPr>
            </a:lvl1pPr>
          </a:lstStyle>
          <a:p>
            <a:r>
              <a:rPr lang="en-US" dirty="0"/>
              <a:t>Click to edit meet the team style</a:t>
            </a:r>
          </a:p>
        </p:txBody>
      </p:sp>
      <p:sp>
        <p:nvSpPr>
          <p:cNvPr id="18" name="Rectangle 17">
            <a:extLst>
              <a:ext uri="{FF2B5EF4-FFF2-40B4-BE49-F238E27FC236}">
                <a16:creationId xmlns:a16="http://schemas.microsoft.com/office/drawing/2014/main" id="{C8B16760-11CD-46AB-9C2B-5FC0AC4C5763}"/>
              </a:ext>
            </a:extLst>
          </p:cNvPr>
          <p:cNvSpPr/>
          <p:nvPr userDrawn="1"/>
        </p:nvSpPr>
        <p:spPr>
          <a:xfrm>
            <a:off x="6911259" y="4010143"/>
            <a:ext cx="4107423" cy="2501079"/>
          </a:xfrm>
          <a:prstGeom prst="rect">
            <a:avLst/>
          </a:prstGeom>
          <a:solidFill>
            <a:schemeClr val="tx1"/>
          </a:solidFill>
          <a:ln>
            <a:noFill/>
          </a:ln>
          <a:effectLst>
            <a:outerShdw blurRad="50800" dist="38100" dir="5400000" sx="102000" sy="102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CED0A104-7160-4779-B768-18E4FCA28802}"/>
              </a:ext>
            </a:extLst>
          </p:cNvPr>
          <p:cNvSpPr/>
          <p:nvPr userDrawn="1"/>
        </p:nvSpPr>
        <p:spPr>
          <a:xfrm>
            <a:off x="1226577" y="4010429"/>
            <a:ext cx="4107423" cy="2501079"/>
          </a:xfrm>
          <a:prstGeom prst="rect">
            <a:avLst/>
          </a:prstGeom>
          <a:solidFill>
            <a:schemeClr val="tx1"/>
          </a:solidFill>
          <a:ln>
            <a:noFill/>
          </a:ln>
          <a:effectLst>
            <a:outerShdw blurRad="50800" dist="38100" dir="5400000" sx="102000" sy="102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 Placeholder 2">
            <a:extLst>
              <a:ext uri="{FF2B5EF4-FFF2-40B4-BE49-F238E27FC236}">
                <a16:creationId xmlns:a16="http://schemas.microsoft.com/office/drawing/2014/main" id="{29619F29-877C-4331-B5CA-97AD7C8730BC}"/>
              </a:ext>
            </a:extLst>
          </p:cNvPr>
          <p:cNvSpPr>
            <a:spLocks noGrp="1"/>
          </p:cNvSpPr>
          <p:nvPr>
            <p:ph type="body" idx="21" hasCustomPrompt="1"/>
          </p:nvPr>
        </p:nvSpPr>
        <p:spPr>
          <a:xfrm>
            <a:off x="1400388" y="5260683"/>
            <a:ext cx="3774600" cy="996368"/>
          </a:xfrm>
        </p:spPr>
        <p:txBody>
          <a:bodyPr>
            <a:normAutofit/>
          </a:bodyPr>
          <a:lstStyle>
            <a:lvl1pPr marL="0" indent="0" algn="ct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title style</a:t>
            </a:r>
          </a:p>
        </p:txBody>
      </p:sp>
      <p:sp>
        <p:nvSpPr>
          <p:cNvPr id="22" name="Text Placeholder 2">
            <a:extLst>
              <a:ext uri="{FF2B5EF4-FFF2-40B4-BE49-F238E27FC236}">
                <a16:creationId xmlns:a16="http://schemas.microsoft.com/office/drawing/2014/main" id="{1F70616B-C0B6-4630-B57E-15EDD0B5F8C6}"/>
              </a:ext>
            </a:extLst>
          </p:cNvPr>
          <p:cNvSpPr>
            <a:spLocks noGrp="1"/>
          </p:cNvSpPr>
          <p:nvPr>
            <p:ph type="body" idx="22" hasCustomPrompt="1"/>
          </p:nvPr>
        </p:nvSpPr>
        <p:spPr>
          <a:xfrm>
            <a:off x="7053712" y="4121996"/>
            <a:ext cx="3774600" cy="812793"/>
          </a:xfrm>
          <a:noFill/>
          <a:ln>
            <a:noFill/>
          </a:ln>
        </p:spPr>
        <p:txBody>
          <a:bodyPr anchor="b">
            <a:noAutofit/>
          </a:bodyPr>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dirty="0"/>
              <a:t>Click to edit name style</a:t>
            </a:r>
          </a:p>
        </p:txBody>
      </p:sp>
      <p:cxnSp>
        <p:nvCxnSpPr>
          <p:cNvPr id="23" name="Straight Connector 22">
            <a:extLst>
              <a:ext uri="{FF2B5EF4-FFF2-40B4-BE49-F238E27FC236}">
                <a16:creationId xmlns:a16="http://schemas.microsoft.com/office/drawing/2014/main" id="{4125DE08-480F-4F3E-B94A-EE4858E9DD30}"/>
              </a:ext>
            </a:extLst>
          </p:cNvPr>
          <p:cNvCxnSpPr>
            <a:cxnSpLocks/>
          </p:cNvCxnSpPr>
          <p:nvPr userDrawn="1"/>
        </p:nvCxnSpPr>
        <p:spPr>
          <a:xfrm flipV="1">
            <a:off x="1448459" y="5040325"/>
            <a:ext cx="3774600" cy="1"/>
          </a:xfrm>
          <a:prstGeom prst="line">
            <a:avLst/>
          </a:prstGeom>
          <a:ln w="50800">
            <a:solidFill>
              <a:schemeClr val="tx2"/>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4" name="Title 1">
            <a:extLst>
              <a:ext uri="{FF2B5EF4-FFF2-40B4-BE49-F238E27FC236}">
                <a16:creationId xmlns:a16="http://schemas.microsoft.com/office/drawing/2014/main" id="{A04DE340-28DB-4B18-A489-00327B7C0750}"/>
              </a:ext>
            </a:extLst>
          </p:cNvPr>
          <p:cNvSpPr txBox="1">
            <a:spLocks/>
          </p:cNvSpPr>
          <p:nvPr userDrawn="1"/>
        </p:nvSpPr>
        <p:spPr>
          <a:xfrm>
            <a:off x="1400388" y="4160642"/>
            <a:ext cx="3774600" cy="74912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1800" b="1" kern="1200">
                <a:solidFill>
                  <a:schemeClr val="bg1"/>
                </a:solidFill>
                <a:latin typeface="+mn-lt"/>
                <a:ea typeface="Lato" panose="020F0502020204030203" pitchFamily="34" charset="0"/>
                <a:cs typeface="Lato" panose="020F0502020204030203" pitchFamily="34" charset="0"/>
              </a:defRPr>
            </a:lvl1pPr>
          </a:lstStyle>
          <a:p>
            <a:r>
              <a:rPr lang="en-US" sz="2400" dirty="0"/>
              <a:t>Click to edit name style</a:t>
            </a:r>
          </a:p>
        </p:txBody>
      </p:sp>
      <p:sp>
        <p:nvSpPr>
          <p:cNvPr id="25" name="Text Placeholder 2">
            <a:extLst>
              <a:ext uri="{FF2B5EF4-FFF2-40B4-BE49-F238E27FC236}">
                <a16:creationId xmlns:a16="http://schemas.microsoft.com/office/drawing/2014/main" id="{65894C34-DD3D-4CF5-8D42-E04AE36CB54C}"/>
              </a:ext>
            </a:extLst>
          </p:cNvPr>
          <p:cNvSpPr>
            <a:spLocks noGrp="1"/>
          </p:cNvSpPr>
          <p:nvPr>
            <p:ph type="body" idx="23" hasCustomPrompt="1"/>
          </p:nvPr>
        </p:nvSpPr>
        <p:spPr>
          <a:xfrm>
            <a:off x="7069676" y="5293004"/>
            <a:ext cx="3774600" cy="996368"/>
          </a:xfrm>
        </p:spPr>
        <p:txBody>
          <a:bodyPr>
            <a:normAutofit/>
          </a:bodyPr>
          <a:lstStyle>
            <a:lvl1pPr marL="0" indent="0" algn="ct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title style</a:t>
            </a:r>
          </a:p>
        </p:txBody>
      </p:sp>
      <p:cxnSp>
        <p:nvCxnSpPr>
          <p:cNvPr id="26" name="Straight Connector 25">
            <a:extLst>
              <a:ext uri="{FF2B5EF4-FFF2-40B4-BE49-F238E27FC236}">
                <a16:creationId xmlns:a16="http://schemas.microsoft.com/office/drawing/2014/main" id="{54C79D82-04A0-4F8F-9A95-0747DAEDBFDB}"/>
              </a:ext>
            </a:extLst>
          </p:cNvPr>
          <p:cNvCxnSpPr>
            <a:cxnSpLocks/>
          </p:cNvCxnSpPr>
          <p:nvPr userDrawn="1"/>
        </p:nvCxnSpPr>
        <p:spPr>
          <a:xfrm flipV="1">
            <a:off x="7022200" y="5056491"/>
            <a:ext cx="3774600" cy="1"/>
          </a:xfrm>
          <a:prstGeom prst="line">
            <a:avLst/>
          </a:prstGeom>
          <a:ln w="50800">
            <a:solidFill>
              <a:schemeClr val="tx2"/>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7" name="Picture Placeholder 11">
            <a:extLst>
              <a:ext uri="{FF2B5EF4-FFF2-40B4-BE49-F238E27FC236}">
                <a16:creationId xmlns:a16="http://schemas.microsoft.com/office/drawing/2014/main" id="{307CE4AE-25EA-445F-9A12-F8E18A0DA17D}"/>
              </a:ext>
            </a:extLst>
          </p:cNvPr>
          <p:cNvSpPr>
            <a:spLocks noGrp="1"/>
          </p:cNvSpPr>
          <p:nvPr>
            <p:ph type="pic" sz="quarter" idx="24" hasCustomPrompt="1"/>
          </p:nvPr>
        </p:nvSpPr>
        <p:spPr>
          <a:xfrm>
            <a:off x="2201091" y="1524000"/>
            <a:ext cx="2257698" cy="2257698"/>
          </a:xfrm>
          <a:custGeom>
            <a:avLst/>
            <a:gdLst>
              <a:gd name="connsiteX0" fmla="*/ 796890 w 1593780"/>
              <a:gd name="connsiteY0" fmla="*/ 0 h 1593780"/>
              <a:gd name="connsiteX1" fmla="*/ 1593780 w 1593780"/>
              <a:gd name="connsiteY1" fmla="*/ 796890 h 1593780"/>
              <a:gd name="connsiteX2" fmla="*/ 796890 w 1593780"/>
              <a:gd name="connsiteY2" fmla="*/ 1593780 h 1593780"/>
              <a:gd name="connsiteX3" fmla="*/ 0 w 1593780"/>
              <a:gd name="connsiteY3" fmla="*/ 796890 h 1593780"/>
              <a:gd name="connsiteX4" fmla="*/ 796890 w 1593780"/>
              <a:gd name="connsiteY4" fmla="*/ 0 h 1593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780" h="1593780">
                <a:moveTo>
                  <a:pt x="796890" y="0"/>
                </a:moveTo>
                <a:cubicBezTo>
                  <a:pt x="1237000" y="0"/>
                  <a:pt x="1593780" y="356780"/>
                  <a:pt x="1593780" y="796890"/>
                </a:cubicBezTo>
                <a:cubicBezTo>
                  <a:pt x="1593780" y="1237000"/>
                  <a:pt x="1237000" y="1593780"/>
                  <a:pt x="796890" y="1593780"/>
                </a:cubicBezTo>
                <a:cubicBezTo>
                  <a:pt x="356780" y="1593780"/>
                  <a:pt x="0" y="1237000"/>
                  <a:pt x="0" y="796890"/>
                </a:cubicBezTo>
                <a:cubicBezTo>
                  <a:pt x="0" y="356780"/>
                  <a:pt x="356780" y="0"/>
                  <a:pt x="796890" y="0"/>
                </a:cubicBezTo>
                <a:close/>
              </a:path>
            </a:pathLst>
          </a:custGeom>
        </p:spPr>
        <p:txBody>
          <a:bodyPr wrap="square">
            <a:noAutofit/>
          </a:bodyPr>
          <a:lstStyle>
            <a:lvl1pPr marL="0" indent="0">
              <a:buNone/>
              <a:defRPr sz="2000"/>
            </a:lvl1pPr>
          </a:lstStyle>
          <a:p>
            <a:r>
              <a:rPr lang="en-US" dirty="0"/>
              <a:t>Picture </a:t>
            </a:r>
          </a:p>
          <a:p>
            <a:endParaRPr lang="en-US" dirty="0"/>
          </a:p>
        </p:txBody>
      </p:sp>
      <p:cxnSp>
        <p:nvCxnSpPr>
          <p:cNvPr id="17" name="Straight Connector 16">
            <a:extLst>
              <a:ext uri="{FF2B5EF4-FFF2-40B4-BE49-F238E27FC236}">
                <a16:creationId xmlns:a16="http://schemas.microsoft.com/office/drawing/2014/main" id="{A001607A-9D0E-4548-BECE-0AA2522879B7}"/>
              </a:ext>
            </a:extLst>
          </p:cNvPr>
          <p:cNvCxnSpPr>
            <a:cxnSpLocks/>
          </p:cNvCxnSpPr>
          <p:nvPr userDrawn="1"/>
        </p:nvCxnSpPr>
        <p:spPr>
          <a:xfrm>
            <a:off x="0" y="1112509"/>
            <a:ext cx="12192000" cy="0"/>
          </a:xfrm>
          <a:prstGeom prst="line">
            <a:avLst/>
          </a:prstGeom>
          <a:ln w="76200">
            <a:solidFill>
              <a:schemeClr val="tx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8" name="Picture Placeholder 11">
            <a:extLst>
              <a:ext uri="{FF2B5EF4-FFF2-40B4-BE49-F238E27FC236}">
                <a16:creationId xmlns:a16="http://schemas.microsoft.com/office/drawing/2014/main" id="{1569C159-6B5D-4D1E-A380-8F08EA38923A}"/>
              </a:ext>
            </a:extLst>
          </p:cNvPr>
          <p:cNvSpPr>
            <a:spLocks noGrp="1"/>
          </p:cNvSpPr>
          <p:nvPr>
            <p:ph type="pic" sz="quarter" idx="25" hasCustomPrompt="1"/>
          </p:nvPr>
        </p:nvSpPr>
        <p:spPr>
          <a:xfrm>
            <a:off x="7733211" y="1524000"/>
            <a:ext cx="2257698" cy="2257698"/>
          </a:xfrm>
          <a:custGeom>
            <a:avLst/>
            <a:gdLst>
              <a:gd name="connsiteX0" fmla="*/ 796890 w 1593780"/>
              <a:gd name="connsiteY0" fmla="*/ 0 h 1593780"/>
              <a:gd name="connsiteX1" fmla="*/ 1593780 w 1593780"/>
              <a:gd name="connsiteY1" fmla="*/ 796890 h 1593780"/>
              <a:gd name="connsiteX2" fmla="*/ 796890 w 1593780"/>
              <a:gd name="connsiteY2" fmla="*/ 1593780 h 1593780"/>
              <a:gd name="connsiteX3" fmla="*/ 0 w 1593780"/>
              <a:gd name="connsiteY3" fmla="*/ 796890 h 1593780"/>
              <a:gd name="connsiteX4" fmla="*/ 796890 w 1593780"/>
              <a:gd name="connsiteY4" fmla="*/ 0 h 1593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780" h="1593780">
                <a:moveTo>
                  <a:pt x="796890" y="0"/>
                </a:moveTo>
                <a:cubicBezTo>
                  <a:pt x="1237000" y="0"/>
                  <a:pt x="1593780" y="356780"/>
                  <a:pt x="1593780" y="796890"/>
                </a:cubicBezTo>
                <a:cubicBezTo>
                  <a:pt x="1593780" y="1237000"/>
                  <a:pt x="1237000" y="1593780"/>
                  <a:pt x="796890" y="1593780"/>
                </a:cubicBezTo>
                <a:cubicBezTo>
                  <a:pt x="356780" y="1593780"/>
                  <a:pt x="0" y="1237000"/>
                  <a:pt x="0" y="796890"/>
                </a:cubicBezTo>
                <a:cubicBezTo>
                  <a:pt x="0" y="356780"/>
                  <a:pt x="356780" y="0"/>
                  <a:pt x="796890" y="0"/>
                </a:cubicBezTo>
                <a:close/>
              </a:path>
            </a:pathLst>
          </a:custGeom>
        </p:spPr>
        <p:txBody>
          <a:bodyPr wrap="square">
            <a:noAutofit/>
          </a:bodyPr>
          <a:lstStyle>
            <a:lvl1pPr marL="0" indent="0">
              <a:buNone/>
              <a:defRPr sz="2000"/>
            </a:lvl1pPr>
          </a:lstStyle>
          <a:p>
            <a:r>
              <a:rPr lang="en-US" dirty="0"/>
              <a:t>Picture </a:t>
            </a:r>
          </a:p>
          <a:p>
            <a:endParaRPr lang="en-US" dirty="0"/>
          </a:p>
        </p:txBody>
      </p:sp>
    </p:spTree>
    <p:extLst>
      <p:ext uri="{BB962C8B-B14F-4D97-AF65-F5344CB8AC3E}">
        <p14:creationId xmlns:p14="http://schemas.microsoft.com/office/powerpoint/2010/main" val="353777627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Meet the Team - 3">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DFD50829-A519-4C66-ADCF-6A59FB8DCB8B}"/>
              </a:ext>
            </a:extLst>
          </p:cNvPr>
          <p:cNvSpPr/>
          <p:nvPr userDrawn="1"/>
        </p:nvSpPr>
        <p:spPr>
          <a:xfrm>
            <a:off x="0" y="-13165"/>
            <a:ext cx="12185650" cy="11582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03864"/>
              </a:solidFill>
            </a:endParaRPr>
          </a:p>
        </p:txBody>
      </p:sp>
      <p:sp>
        <p:nvSpPr>
          <p:cNvPr id="16" name="Title 1">
            <a:extLst>
              <a:ext uri="{FF2B5EF4-FFF2-40B4-BE49-F238E27FC236}">
                <a16:creationId xmlns:a16="http://schemas.microsoft.com/office/drawing/2014/main" id="{C08A401E-6FBD-48BC-A923-C38108C9AC96}"/>
              </a:ext>
            </a:extLst>
          </p:cNvPr>
          <p:cNvSpPr>
            <a:spLocks noGrp="1"/>
          </p:cNvSpPr>
          <p:nvPr>
            <p:ph type="title" hasCustomPrompt="1"/>
          </p:nvPr>
        </p:nvSpPr>
        <p:spPr>
          <a:xfrm>
            <a:off x="304800" y="283132"/>
            <a:ext cx="11582399" cy="796831"/>
          </a:xfrm>
        </p:spPr>
        <p:txBody>
          <a:bodyPr anchor="ctr">
            <a:normAutofit/>
          </a:bodyPr>
          <a:lstStyle>
            <a:lvl1pPr algn="ctr">
              <a:defRPr sz="3600">
                <a:solidFill>
                  <a:schemeClr val="bg1"/>
                </a:solidFill>
              </a:defRPr>
            </a:lvl1pPr>
          </a:lstStyle>
          <a:p>
            <a:r>
              <a:rPr lang="en-US" dirty="0"/>
              <a:t>Click to edit meet the team style</a:t>
            </a:r>
          </a:p>
        </p:txBody>
      </p:sp>
      <p:sp>
        <p:nvSpPr>
          <p:cNvPr id="24" name="Title 1">
            <a:extLst>
              <a:ext uri="{FF2B5EF4-FFF2-40B4-BE49-F238E27FC236}">
                <a16:creationId xmlns:a16="http://schemas.microsoft.com/office/drawing/2014/main" id="{A04DE340-28DB-4B18-A489-00327B7C0750}"/>
              </a:ext>
            </a:extLst>
          </p:cNvPr>
          <p:cNvSpPr txBox="1">
            <a:spLocks/>
          </p:cNvSpPr>
          <p:nvPr userDrawn="1"/>
        </p:nvSpPr>
        <p:spPr>
          <a:xfrm>
            <a:off x="1651929" y="4127627"/>
            <a:ext cx="3774600" cy="74912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1800" b="1" kern="1200">
                <a:solidFill>
                  <a:schemeClr val="bg1"/>
                </a:solidFill>
                <a:latin typeface="+mn-lt"/>
                <a:ea typeface="Lato" panose="020F0502020204030203" pitchFamily="34" charset="0"/>
                <a:cs typeface="Lato" panose="020F0502020204030203" pitchFamily="34" charset="0"/>
              </a:defRPr>
            </a:lvl1pPr>
          </a:lstStyle>
          <a:p>
            <a:r>
              <a:rPr lang="en-US" dirty="0"/>
              <a:t>CLICK TO EDIT NAME</a:t>
            </a:r>
          </a:p>
        </p:txBody>
      </p:sp>
      <p:cxnSp>
        <p:nvCxnSpPr>
          <p:cNvPr id="17" name="Straight Connector 16">
            <a:extLst>
              <a:ext uri="{FF2B5EF4-FFF2-40B4-BE49-F238E27FC236}">
                <a16:creationId xmlns:a16="http://schemas.microsoft.com/office/drawing/2014/main" id="{A001607A-9D0E-4548-BECE-0AA2522879B7}"/>
              </a:ext>
            </a:extLst>
          </p:cNvPr>
          <p:cNvCxnSpPr>
            <a:cxnSpLocks/>
          </p:cNvCxnSpPr>
          <p:nvPr userDrawn="1"/>
        </p:nvCxnSpPr>
        <p:spPr>
          <a:xfrm>
            <a:off x="0" y="1112509"/>
            <a:ext cx="12192000" cy="0"/>
          </a:xfrm>
          <a:prstGeom prst="line">
            <a:avLst/>
          </a:prstGeom>
          <a:ln w="76200">
            <a:solidFill>
              <a:schemeClr val="tx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22CD424D-D596-45D9-B826-570A0ACE233B}"/>
              </a:ext>
            </a:extLst>
          </p:cNvPr>
          <p:cNvSpPr/>
          <p:nvPr userDrawn="1"/>
        </p:nvSpPr>
        <p:spPr>
          <a:xfrm>
            <a:off x="304800" y="4214824"/>
            <a:ext cx="3651162" cy="2305096"/>
          </a:xfrm>
          <a:prstGeom prst="rect">
            <a:avLst/>
          </a:prstGeom>
          <a:solidFill>
            <a:schemeClr val="tx1"/>
          </a:solidFill>
          <a:ln>
            <a:noFill/>
          </a:ln>
          <a:effectLst>
            <a:outerShdw blurRad="50800" dist="38100" dir="5400000" sx="102000" sy="102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FEEDEA82-AF7C-4552-809C-FF7EE3804044}"/>
              </a:ext>
            </a:extLst>
          </p:cNvPr>
          <p:cNvSpPr/>
          <p:nvPr userDrawn="1"/>
        </p:nvSpPr>
        <p:spPr>
          <a:xfrm>
            <a:off x="4267200" y="4198449"/>
            <a:ext cx="3651162" cy="2333494"/>
          </a:xfrm>
          <a:prstGeom prst="rect">
            <a:avLst/>
          </a:prstGeom>
          <a:solidFill>
            <a:schemeClr val="tx1"/>
          </a:solidFill>
          <a:ln>
            <a:noFill/>
          </a:ln>
          <a:effectLst>
            <a:outerShdw blurRad="50800" dist="38100" dir="5400000" sx="102000" sy="102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Picture Placeholder 10">
            <a:extLst>
              <a:ext uri="{FF2B5EF4-FFF2-40B4-BE49-F238E27FC236}">
                <a16:creationId xmlns:a16="http://schemas.microsoft.com/office/drawing/2014/main" id="{46D351DA-7287-4D68-8F5F-74956AF6755C}"/>
              </a:ext>
            </a:extLst>
          </p:cNvPr>
          <p:cNvSpPr>
            <a:spLocks noGrp="1"/>
          </p:cNvSpPr>
          <p:nvPr>
            <p:ph type="pic" sz="quarter" idx="20" hasCustomPrompt="1"/>
          </p:nvPr>
        </p:nvSpPr>
        <p:spPr>
          <a:xfrm>
            <a:off x="1113085" y="1860097"/>
            <a:ext cx="2059710" cy="2059710"/>
          </a:xfrm>
          <a:custGeom>
            <a:avLst/>
            <a:gdLst>
              <a:gd name="connsiteX0" fmla="*/ 796890 w 1593780"/>
              <a:gd name="connsiteY0" fmla="*/ 0 h 1593780"/>
              <a:gd name="connsiteX1" fmla="*/ 1593780 w 1593780"/>
              <a:gd name="connsiteY1" fmla="*/ 796890 h 1593780"/>
              <a:gd name="connsiteX2" fmla="*/ 796890 w 1593780"/>
              <a:gd name="connsiteY2" fmla="*/ 1593780 h 1593780"/>
              <a:gd name="connsiteX3" fmla="*/ 0 w 1593780"/>
              <a:gd name="connsiteY3" fmla="*/ 796890 h 1593780"/>
              <a:gd name="connsiteX4" fmla="*/ 796890 w 1593780"/>
              <a:gd name="connsiteY4" fmla="*/ 0 h 1593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780" h="1593780">
                <a:moveTo>
                  <a:pt x="796890" y="0"/>
                </a:moveTo>
                <a:cubicBezTo>
                  <a:pt x="1237000" y="0"/>
                  <a:pt x="1593780" y="356780"/>
                  <a:pt x="1593780" y="796890"/>
                </a:cubicBezTo>
                <a:cubicBezTo>
                  <a:pt x="1593780" y="1237000"/>
                  <a:pt x="1237000" y="1593780"/>
                  <a:pt x="796890" y="1593780"/>
                </a:cubicBezTo>
                <a:cubicBezTo>
                  <a:pt x="356780" y="1593780"/>
                  <a:pt x="0" y="1237000"/>
                  <a:pt x="0" y="796890"/>
                </a:cubicBezTo>
                <a:cubicBezTo>
                  <a:pt x="0" y="356780"/>
                  <a:pt x="356780" y="0"/>
                  <a:pt x="796890" y="0"/>
                </a:cubicBezTo>
                <a:close/>
              </a:path>
            </a:pathLst>
          </a:custGeom>
        </p:spPr>
        <p:txBody>
          <a:bodyPr wrap="square">
            <a:noAutofit/>
          </a:bodyPr>
          <a:lstStyle>
            <a:lvl1pPr marL="0" indent="0">
              <a:buNone/>
              <a:defRPr sz="2000"/>
            </a:lvl1pPr>
          </a:lstStyle>
          <a:p>
            <a:r>
              <a:rPr lang="en-US" dirty="0"/>
              <a:t>Picture</a:t>
            </a:r>
          </a:p>
          <a:p>
            <a:endParaRPr lang="lt-LT" dirty="0"/>
          </a:p>
        </p:txBody>
      </p:sp>
      <p:sp>
        <p:nvSpPr>
          <p:cNvPr id="31" name="Picture Placeholder 11">
            <a:extLst>
              <a:ext uri="{FF2B5EF4-FFF2-40B4-BE49-F238E27FC236}">
                <a16:creationId xmlns:a16="http://schemas.microsoft.com/office/drawing/2014/main" id="{1D97333C-F295-414B-A190-FC2C946173EF}"/>
              </a:ext>
            </a:extLst>
          </p:cNvPr>
          <p:cNvSpPr>
            <a:spLocks noGrp="1"/>
          </p:cNvSpPr>
          <p:nvPr>
            <p:ph type="pic" sz="quarter" idx="21" hasCustomPrompt="1"/>
          </p:nvPr>
        </p:nvSpPr>
        <p:spPr>
          <a:xfrm>
            <a:off x="5067300" y="1862407"/>
            <a:ext cx="2057400" cy="2057400"/>
          </a:xfrm>
          <a:custGeom>
            <a:avLst/>
            <a:gdLst>
              <a:gd name="connsiteX0" fmla="*/ 796890 w 1593780"/>
              <a:gd name="connsiteY0" fmla="*/ 0 h 1593780"/>
              <a:gd name="connsiteX1" fmla="*/ 1593780 w 1593780"/>
              <a:gd name="connsiteY1" fmla="*/ 796890 h 1593780"/>
              <a:gd name="connsiteX2" fmla="*/ 796890 w 1593780"/>
              <a:gd name="connsiteY2" fmla="*/ 1593780 h 1593780"/>
              <a:gd name="connsiteX3" fmla="*/ 0 w 1593780"/>
              <a:gd name="connsiteY3" fmla="*/ 796890 h 1593780"/>
              <a:gd name="connsiteX4" fmla="*/ 796890 w 1593780"/>
              <a:gd name="connsiteY4" fmla="*/ 0 h 1593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780" h="1593780">
                <a:moveTo>
                  <a:pt x="796890" y="0"/>
                </a:moveTo>
                <a:cubicBezTo>
                  <a:pt x="1237000" y="0"/>
                  <a:pt x="1593780" y="356780"/>
                  <a:pt x="1593780" y="796890"/>
                </a:cubicBezTo>
                <a:cubicBezTo>
                  <a:pt x="1593780" y="1237000"/>
                  <a:pt x="1237000" y="1593780"/>
                  <a:pt x="796890" y="1593780"/>
                </a:cubicBezTo>
                <a:cubicBezTo>
                  <a:pt x="356780" y="1593780"/>
                  <a:pt x="0" y="1237000"/>
                  <a:pt x="0" y="796890"/>
                </a:cubicBezTo>
                <a:cubicBezTo>
                  <a:pt x="0" y="356780"/>
                  <a:pt x="356780" y="0"/>
                  <a:pt x="796890" y="0"/>
                </a:cubicBezTo>
                <a:close/>
              </a:path>
            </a:pathLst>
          </a:custGeom>
        </p:spPr>
        <p:txBody>
          <a:bodyPr wrap="square">
            <a:noAutofit/>
          </a:bodyPr>
          <a:lstStyle>
            <a:lvl1pPr marL="0" indent="0">
              <a:buNone/>
              <a:defRPr sz="2000"/>
            </a:lvl1pPr>
          </a:lstStyle>
          <a:p>
            <a:r>
              <a:rPr lang="en-US" dirty="0"/>
              <a:t>Picture</a:t>
            </a:r>
          </a:p>
        </p:txBody>
      </p:sp>
      <p:sp>
        <p:nvSpPr>
          <p:cNvPr id="32" name="Picture Placeholder 11">
            <a:extLst>
              <a:ext uri="{FF2B5EF4-FFF2-40B4-BE49-F238E27FC236}">
                <a16:creationId xmlns:a16="http://schemas.microsoft.com/office/drawing/2014/main" id="{6DE8BFA3-D3B1-46C4-A955-5333BCAE2A07}"/>
              </a:ext>
            </a:extLst>
          </p:cNvPr>
          <p:cNvSpPr>
            <a:spLocks noGrp="1"/>
          </p:cNvSpPr>
          <p:nvPr>
            <p:ph type="pic" sz="quarter" idx="22" hasCustomPrompt="1"/>
          </p:nvPr>
        </p:nvSpPr>
        <p:spPr>
          <a:xfrm>
            <a:off x="9021515" y="1862407"/>
            <a:ext cx="2057400" cy="2057400"/>
          </a:xfrm>
          <a:custGeom>
            <a:avLst/>
            <a:gdLst>
              <a:gd name="connsiteX0" fmla="*/ 796890 w 1593780"/>
              <a:gd name="connsiteY0" fmla="*/ 0 h 1593780"/>
              <a:gd name="connsiteX1" fmla="*/ 1593780 w 1593780"/>
              <a:gd name="connsiteY1" fmla="*/ 796890 h 1593780"/>
              <a:gd name="connsiteX2" fmla="*/ 796890 w 1593780"/>
              <a:gd name="connsiteY2" fmla="*/ 1593780 h 1593780"/>
              <a:gd name="connsiteX3" fmla="*/ 0 w 1593780"/>
              <a:gd name="connsiteY3" fmla="*/ 796890 h 1593780"/>
              <a:gd name="connsiteX4" fmla="*/ 796890 w 1593780"/>
              <a:gd name="connsiteY4" fmla="*/ 0 h 1593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780" h="1593780">
                <a:moveTo>
                  <a:pt x="796890" y="0"/>
                </a:moveTo>
                <a:cubicBezTo>
                  <a:pt x="1237000" y="0"/>
                  <a:pt x="1593780" y="356780"/>
                  <a:pt x="1593780" y="796890"/>
                </a:cubicBezTo>
                <a:cubicBezTo>
                  <a:pt x="1593780" y="1237000"/>
                  <a:pt x="1237000" y="1593780"/>
                  <a:pt x="796890" y="1593780"/>
                </a:cubicBezTo>
                <a:cubicBezTo>
                  <a:pt x="356780" y="1593780"/>
                  <a:pt x="0" y="1237000"/>
                  <a:pt x="0" y="796890"/>
                </a:cubicBezTo>
                <a:cubicBezTo>
                  <a:pt x="0" y="356780"/>
                  <a:pt x="356780" y="0"/>
                  <a:pt x="796890" y="0"/>
                </a:cubicBezTo>
                <a:close/>
              </a:path>
            </a:pathLst>
          </a:custGeom>
        </p:spPr>
        <p:txBody>
          <a:bodyPr wrap="square">
            <a:noAutofit/>
          </a:bodyPr>
          <a:lstStyle>
            <a:lvl1pPr marL="0" indent="0">
              <a:buNone/>
              <a:defRPr sz="2000"/>
            </a:lvl1pPr>
          </a:lstStyle>
          <a:p>
            <a:r>
              <a:rPr lang="en-US" dirty="0"/>
              <a:t>Picture</a:t>
            </a:r>
          </a:p>
        </p:txBody>
      </p:sp>
      <p:sp>
        <p:nvSpPr>
          <p:cNvPr id="33" name="Rectangle 32">
            <a:extLst>
              <a:ext uri="{FF2B5EF4-FFF2-40B4-BE49-F238E27FC236}">
                <a16:creationId xmlns:a16="http://schemas.microsoft.com/office/drawing/2014/main" id="{4DE8A251-F8F2-4EE5-8997-E9B38EEFDBD2}"/>
              </a:ext>
            </a:extLst>
          </p:cNvPr>
          <p:cNvSpPr/>
          <p:nvPr userDrawn="1"/>
        </p:nvSpPr>
        <p:spPr>
          <a:xfrm>
            <a:off x="8229600" y="4198449"/>
            <a:ext cx="3651162" cy="2333494"/>
          </a:xfrm>
          <a:prstGeom prst="rect">
            <a:avLst/>
          </a:prstGeom>
          <a:solidFill>
            <a:schemeClr val="tx1"/>
          </a:solidFill>
          <a:ln>
            <a:noFill/>
          </a:ln>
          <a:effectLst>
            <a:outerShdw blurRad="50800" dist="38100" dir="5400000" sx="102000" sy="102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 Placeholder 2">
            <a:extLst>
              <a:ext uri="{FF2B5EF4-FFF2-40B4-BE49-F238E27FC236}">
                <a16:creationId xmlns:a16="http://schemas.microsoft.com/office/drawing/2014/main" id="{06598E9A-34E7-46A8-B31E-2CB2BDBA0A72}"/>
              </a:ext>
            </a:extLst>
          </p:cNvPr>
          <p:cNvSpPr>
            <a:spLocks noGrp="1"/>
          </p:cNvSpPr>
          <p:nvPr>
            <p:ph type="body" idx="23" hasCustomPrompt="1"/>
          </p:nvPr>
        </p:nvSpPr>
        <p:spPr>
          <a:xfrm>
            <a:off x="438466" y="5523551"/>
            <a:ext cx="3329454" cy="812790"/>
          </a:xfrm>
        </p:spPr>
        <p:txBody>
          <a:bodyPr>
            <a:normAutofit/>
          </a:bodyPr>
          <a:lstStyle>
            <a:lvl1pPr marL="0" indent="0" algn="ctr">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title style</a:t>
            </a:r>
          </a:p>
        </p:txBody>
      </p:sp>
      <p:cxnSp>
        <p:nvCxnSpPr>
          <p:cNvPr id="35" name="Straight Connector 34">
            <a:extLst>
              <a:ext uri="{FF2B5EF4-FFF2-40B4-BE49-F238E27FC236}">
                <a16:creationId xmlns:a16="http://schemas.microsoft.com/office/drawing/2014/main" id="{DE64591D-9CDF-48B1-A2D0-21B142CDFC6B}"/>
              </a:ext>
            </a:extLst>
          </p:cNvPr>
          <p:cNvCxnSpPr>
            <a:cxnSpLocks/>
          </p:cNvCxnSpPr>
          <p:nvPr userDrawn="1"/>
        </p:nvCxnSpPr>
        <p:spPr>
          <a:xfrm>
            <a:off x="4419483" y="5344910"/>
            <a:ext cx="3329454" cy="0"/>
          </a:xfrm>
          <a:prstGeom prst="line">
            <a:avLst/>
          </a:prstGeom>
          <a:ln w="50800">
            <a:solidFill>
              <a:schemeClr val="tx2"/>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6" name="Text Placeholder 2">
            <a:extLst>
              <a:ext uri="{FF2B5EF4-FFF2-40B4-BE49-F238E27FC236}">
                <a16:creationId xmlns:a16="http://schemas.microsoft.com/office/drawing/2014/main" id="{3B36AD48-B002-4004-BF3E-AB95D1AF7E00}"/>
              </a:ext>
            </a:extLst>
          </p:cNvPr>
          <p:cNvSpPr>
            <a:spLocks noGrp="1"/>
          </p:cNvSpPr>
          <p:nvPr>
            <p:ph type="body" idx="24" hasCustomPrompt="1"/>
          </p:nvPr>
        </p:nvSpPr>
        <p:spPr>
          <a:xfrm>
            <a:off x="4414923" y="5535574"/>
            <a:ext cx="3329454" cy="812788"/>
          </a:xfrm>
        </p:spPr>
        <p:txBody>
          <a:bodyPr>
            <a:normAutofit/>
          </a:bodyPr>
          <a:lstStyle>
            <a:lvl1pPr marL="0" indent="0" algn="ctr">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title style</a:t>
            </a:r>
          </a:p>
        </p:txBody>
      </p:sp>
      <p:cxnSp>
        <p:nvCxnSpPr>
          <p:cNvPr id="37" name="Straight Connector 36">
            <a:extLst>
              <a:ext uri="{FF2B5EF4-FFF2-40B4-BE49-F238E27FC236}">
                <a16:creationId xmlns:a16="http://schemas.microsoft.com/office/drawing/2014/main" id="{CF9B648D-5FB9-4BF4-AE26-FABE66B0F7DF}"/>
              </a:ext>
            </a:extLst>
          </p:cNvPr>
          <p:cNvCxnSpPr>
            <a:cxnSpLocks/>
          </p:cNvCxnSpPr>
          <p:nvPr userDrawn="1"/>
        </p:nvCxnSpPr>
        <p:spPr>
          <a:xfrm>
            <a:off x="8390048" y="5354783"/>
            <a:ext cx="3329454" cy="0"/>
          </a:xfrm>
          <a:prstGeom prst="line">
            <a:avLst/>
          </a:prstGeom>
          <a:ln w="50800">
            <a:solidFill>
              <a:schemeClr val="tx2"/>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8" name="Text Placeholder 2">
            <a:extLst>
              <a:ext uri="{FF2B5EF4-FFF2-40B4-BE49-F238E27FC236}">
                <a16:creationId xmlns:a16="http://schemas.microsoft.com/office/drawing/2014/main" id="{468B1829-C07D-4796-91A5-BA0E3C6FFEE6}"/>
              </a:ext>
            </a:extLst>
          </p:cNvPr>
          <p:cNvSpPr>
            <a:spLocks noGrp="1"/>
          </p:cNvSpPr>
          <p:nvPr>
            <p:ph type="body" idx="25" hasCustomPrompt="1"/>
          </p:nvPr>
        </p:nvSpPr>
        <p:spPr>
          <a:xfrm>
            <a:off x="8385488" y="5545448"/>
            <a:ext cx="3329454" cy="812790"/>
          </a:xfrm>
        </p:spPr>
        <p:txBody>
          <a:bodyPr>
            <a:normAutofit/>
          </a:bodyPr>
          <a:lstStyle>
            <a:lvl1pPr marL="0" indent="0" algn="ctr">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title style</a:t>
            </a:r>
          </a:p>
        </p:txBody>
      </p:sp>
      <p:sp>
        <p:nvSpPr>
          <p:cNvPr id="39" name="Text Placeholder 2">
            <a:extLst>
              <a:ext uri="{FF2B5EF4-FFF2-40B4-BE49-F238E27FC236}">
                <a16:creationId xmlns:a16="http://schemas.microsoft.com/office/drawing/2014/main" id="{1FC362ED-8332-45A7-8DEA-C3CE28E7AFAD}"/>
              </a:ext>
            </a:extLst>
          </p:cNvPr>
          <p:cNvSpPr>
            <a:spLocks noGrp="1"/>
          </p:cNvSpPr>
          <p:nvPr>
            <p:ph type="body" idx="26" hasCustomPrompt="1"/>
          </p:nvPr>
        </p:nvSpPr>
        <p:spPr>
          <a:xfrm>
            <a:off x="4414923" y="4378197"/>
            <a:ext cx="3329454" cy="812793"/>
          </a:xfrm>
          <a:noFill/>
          <a:ln>
            <a:noFill/>
          </a:ln>
        </p:spPr>
        <p:txBody>
          <a:bodyPr anchor="b">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name style</a:t>
            </a:r>
          </a:p>
        </p:txBody>
      </p:sp>
      <p:sp>
        <p:nvSpPr>
          <p:cNvPr id="40" name="Text Placeholder 2">
            <a:extLst>
              <a:ext uri="{FF2B5EF4-FFF2-40B4-BE49-F238E27FC236}">
                <a16:creationId xmlns:a16="http://schemas.microsoft.com/office/drawing/2014/main" id="{C8495260-AE19-432F-86D8-ED13305ECD13}"/>
              </a:ext>
            </a:extLst>
          </p:cNvPr>
          <p:cNvSpPr>
            <a:spLocks noGrp="1"/>
          </p:cNvSpPr>
          <p:nvPr>
            <p:ph type="body" idx="27" hasCustomPrompt="1"/>
          </p:nvPr>
        </p:nvSpPr>
        <p:spPr>
          <a:xfrm>
            <a:off x="8385488" y="4369868"/>
            <a:ext cx="3329454" cy="812793"/>
          </a:xfrm>
          <a:noFill/>
          <a:ln>
            <a:noFill/>
          </a:ln>
        </p:spPr>
        <p:txBody>
          <a:bodyPr anchor="b">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name style</a:t>
            </a:r>
          </a:p>
        </p:txBody>
      </p:sp>
      <p:cxnSp>
        <p:nvCxnSpPr>
          <p:cNvPr id="41" name="Straight Connector 40">
            <a:extLst>
              <a:ext uri="{FF2B5EF4-FFF2-40B4-BE49-F238E27FC236}">
                <a16:creationId xmlns:a16="http://schemas.microsoft.com/office/drawing/2014/main" id="{C3184B35-44E7-4ACA-9710-1F174E6E73B2}"/>
              </a:ext>
            </a:extLst>
          </p:cNvPr>
          <p:cNvCxnSpPr>
            <a:cxnSpLocks/>
          </p:cNvCxnSpPr>
          <p:nvPr userDrawn="1"/>
        </p:nvCxnSpPr>
        <p:spPr>
          <a:xfrm>
            <a:off x="443026" y="5332887"/>
            <a:ext cx="3329454" cy="0"/>
          </a:xfrm>
          <a:prstGeom prst="line">
            <a:avLst/>
          </a:prstGeom>
          <a:ln w="50800">
            <a:solidFill>
              <a:schemeClr val="tx2"/>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2" name="Text Placeholder 2">
            <a:extLst>
              <a:ext uri="{FF2B5EF4-FFF2-40B4-BE49-F238E27FC236}">
                <a16:creationId xmlns:a16="http://schemas.microsoft.com/office/drawing/2014/main" id="{A379D396-C52B-4E1C-84DB-2F18DDA209F4}"/>
              </a:ext>
            </a:extLst>
          </p:cNvPr>
          <p:cNvSpPr>
            <a:spLocks noGrp="1"/>
          </p:cNvSpPr>
          <p:nvPr>
            <p:ph type="body" idx="28" hasCustomPrompt="1"/>
          </p:nvPr>
        </p:nvSpPr>
        <p:spPr>
          <a:xfrm>
            <a:off x="438466" y="4398380"/>
            <a:ext cx="3329454" cy="812793"/>
          </a:xfrm>
          <a:noFill/>
          <a:ln>
            <a:noFill/>
          </a:ln>
        </p:spPr>
        <p:txBody>
          <a:bodyPr anchor="b">
            <a:noAutofit/>
          </a:bodyPr>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z="2000" dirty="0"/>
              <a:t>Click to edit name style</a:t>
            </a:r>
          </a:p>
        </p:txBody>
      </p:sp>
    </p:spTree>
    <p:extLst>
      <p:ext uri="{BB962C8B-B14F-4D97-AF65-F5344CB8AC3E}">
        <p14:creationId xmlns:p14="http://schemas.microsoft.com/office/powerpoint/2010/main" val="362456263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Meet the Team - 1">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7596D2C-AADB-4116-8BDA-7A7F52F62B9B}"/>
              </a:ext>
            </a:extLst>
          </p:cNvPr>
          <p:cNvSpPr/>
          <p:nvPr userDrawn="1"/>
        </p:nvSpPr>
        <p:spPr>
          <a:xfrm>
            <a:off x="-6350" y="-13165"/>
            <a:ext cx="12192000" cy="11582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03864"/>
              </a:solidFill>
            </a:endParaRPr>
          </a:p>
        </p:txBody>
      </p:sp>
      <p:sp>
        <p:nvSpPr>
          <p:cNvPr id="36" name="Text Placeholder 2">
            <a:extLst>
              <a:ext uri="{FF2B5EF4-FFF2-40B4-BE49-F238E27FC236}">
                <a16:creationId xmlns:a16="http://schemas.microsoft.com/office/drawing/2014/main" id="{FAF960AA-DF61-4986-8A92-EFA2360D269E}"/>
              </a:ext>
            </a:extLst>
          </p:cNvPr>
          <p:cNvSpPr>
            <a:spLocks noGrp="1"/>
          </p:cNvSpPr>
          <p:nvPr>
            <p:ph type="body" idx="29" hasCustomPrompt="1"/>
          </p:nvPr>
        </p:nvSpPr>
        <p:spPr>
          <a:xfrm>
            <a:off x="8561762" y="3119774"/>
            <a:ext cx="3329454" cy="707829"/>
          </a:xfrm>
          <a:noFill/>
          <a:ln>
            <a:noFill/>
          </a:ln>
        </p:spPr>
        <p:txBody>
          <a:bodyPr anchor="t">
            <a:noAutofit/>
          </a:bodyPr>
          <a:lstStyle>
            <a:lvl1pPr marL="0" indent="0" algn="ctr">
              <a:buNone/>
              <a:defRPr sz="1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name and title style</a:t>
            </a:r>
          </a:p>
        </p:txBody>
      </p:sp>
      <p:sp>
        <p:nvSpPr>
          <p:cNvPr id="38" name="Text Placeholder 2">
            <a:extLst>
              <a:ext uri="{FF2B5EF4-FFF2-40B4-BE49-F238E27FC236}">
                <a16:creationId xmlns:a16="http://schemas.microsoft.com/office/drawing/2014/main" id="{078DC2F6-24F0-4A07-9A6C-B19263FCD0EB}"/>
              </a:ext>
            </a:extLst>
          </p:cNvPr>
          <p:cNvSpPr>
            <a:spLocks noGrp="1"/>
          </p:cNvSpPr>
          <p:nvPr>
            <p:ph type="body" idx="31" hasCustomPrompt="1"/>
          </p:nvPr>
        </p:nvSpPr>
        <p:spPr>
          <a:xfrm>
            <a:off x="8557746" y="5841627"/>
            <a:ext cx="3329454" cy="707829"/>
          </a:xfrm>
          <a:noFill/>
          <a:ln>
            <a:noFill/>
          </a:ln>
        </p:spPr>
        <p:txBody>
          <a:bodyPr anchor="t">
            <a:noAutofit/>
          </a:bodyPr>
          <a:lstStyle>
            <a:lvl1pPr marL="0" indent="0" algn="ctr">
              <a:buNone/>
              <a:defRPr sz="1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name and title style</a:t>
            </a:r>
          </a:p>
        </p:txBody>
      </p:sp>
      <p:sp>
        <p:nvSpPr>
          <p:cNvPr id="39" name="Picture Placeholder 10">
            <a:extLst>
              <a:ext uri="{FF2B5EF4-FFF2-40B4-BE49-F238E27FC236}">
                <a16:creationId xmlns:a16="http://schemas.microsoft.com/office/drawing/2014/main" id="{252312CA-DF99-4631-AD5A-18891EF1D0CD}"/>
              </a:ext>
            </a:extLst>
          </p:cNvPr>
          <p:cNvSpPr>
            <a:spLocks noGrp="1"/>
          </p:cNvSpPr>
          <p:nvPr>
            <p:ph type="pic" sz="quarter" idx="32" hasCustomPrompt="1"/>
          </p:nvPr>
        </p:nvSpPr>
        <p:spPr>
          <a:xfrm>
            <a:off x="1108768" y="1295400"/>
            <a:ext cx="1721518" cy="1721518"/>
          </a:xfrm>
          <a:custGeom>
            <a:avLst/>
            <a:gdLst>
              <a:gd name="connsiteX0" fmla="*/ 796890 w 1593780"/>
              <a:gd name="connsiteY0" fmla="*/ 0 h 1593780"/>
              <a:gd name="connsiteX1" fmla="*/ 1593780 w 1593780"/>
              <a:gd name="connsiteY1" fmla="*/ 796890 h 1593780"/>
              <a:gd name="connsiteX2" fmla="*/ 796890 w 1593780"/>
              <a:gd name="connsiteY2" fmla="*/ 1593780 h 1593780"/>
              <a:gd name="connsiteX3" fmla="*/ 0 w 1593780"/>
              <a:gd name="connsiteY3" fmla="*/ 796890 h 1593780"/>
              <a:gd name="connsiteX4" fmla="*/ 796890 w 1593780"/>
              <a:gd name="connsiteY4" fmla="*/ 0 h 1593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780" h="1593780">
                <a:moveTo>
                  <a:pt x="796890" y="0"/>
                </a:moveTo>
                <a:cubicBezTo>
                  <a:pt x="1237000" y="0"/>
                  <a:pt x="1593780" y="356780"/>
                  <a:pt x="1593780" y="796890"/>
                </a:cubicBezTo>
                <a:cubicBezTo>
                  <a:pt x="1593780" y="1237000"/>
                  <a:pt x="1237000" y="1593780"/>
                  <a:pt x="796890" y="1593780"/>
                </a:cubicBezTo>
                <a:cubicBezTo>
                  <a:pt x="356780" y="1593780"/>
                  <a:pt x="0" y="1237000"/>
                  <a:pt x="0" y="796890"/>
                </a:cubicBezTo>
                <a:cubicBezTo>
                  <a:pt x="0" y="356780"/>
                  <a:pt x="356780" y="0"/>
                  <a:pt x="796890" y="0"/>
                </a:cubicBezTo>
                <a:close/>
              </a:path>
            </a:pathLst>
          </a:custGeom>
        </p:spPr>
        <p:txBody>
          <a:bodyPr wrap="square">
            <a:noAutofit/>
          </a:bodyPr>
          <a:lstStyle>
            <a:lvl1pPr marL="0" indent="0">
              <a:buNone/>
              <a:defRPr sz="2000"/>
            </a:lvl1pPr>
          </a:lstStyle>
          <a:p>
            <a:r>
              <a:rPr lang="en-US" dirty="0"/>
              <a:t>Picture</a:t>
            </a:r>
            <a:endParaRPr lang="lt-LT" dirty="0"/>
          </a:p>
        </p:txBody>
      </p:sp>
      <p:sp>
        <p:nvSpPr>
          <p:cNvPr id="40" name="Text Placeholder 2">
            <a:extLst>
              <a:ext uri="{FF2B5EF4-FFF2-40B4-BE49-F238E27FC236}">
                <a16:creationId xmlns:a16="http://schemas.microsoft.com/office/drawing/2014/main" id="{493AF447-8403-49FE-B3C4-88B11A7E105B}"/>
              </a:ext>
            </a:extLst>
          </p:cNvPr>
          <p:cNvSpPr>
            <a:spLocks noGrp="1"/>
          </p:cNvSpPr>
          <p:nvPr>
            <p:ph type="body" idx="33" hasCustomPrompt="1"/>
          </p:nvPr>
        </p:nvSpPr>
        <p:spPr>
          <a:xfrm>
            <a:off x="304800" y="3119774"/>
            <a:ext cx="3329454" cy="707829"/>
          </a:xfrm>
          <a:noFill/>
          <a:ln>
            <a:noFill/>
          </a:ln>
        </p:spPr>
        <p:txBody>
          <a:bodyPr anchor="t">
            <a:noAutofit/>
          </a:bodyPr>
          <a:lstStyle>
            <a:lvl1pPr marL="0" indent="0" algn="ctr">
              <a:buNone/>
              <a:defRPr sz="1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name and title style</a:t>
            </a:r>
          </a:p>
        </p:txBody>
      </p:sp>
      <p:sp>
        <p:nvSpPr>
          <p:cNvPr id="42" name="Text Placeholder 2">
            <a:extLst>
              <a:ext uri="{FF2B5EF4-FFF2-40B4-BE49-F238E27FC236}">
                <a16:creationId xmlns:a16="http://schemas.microsoft.com/office/drawing/2014/main" id="{2FA41FBA-8AB8-454E-BECB-7B6A4CC85671}"/>
              </a:ext>
            </a:extLst>
          </p:cNvPr>
          <p:cNvSpPr>
            <a:spLocks noGrp="1"/>
          </p:cNvSpPr>
          <p:nvPr>
            <p:ph type="body" idx="35" hasCustomPrompt="1"/>
          </p:nvPr>
        </p:nvSpPr>
        <p:spPr>
          <a:xfrm>
            <a:off x="300784" y="5841627"/>
            <a:ext cx="3329454" cy="707829"/>
          </a:xfrm>
          <a:noFill/>
          <a:ln>
            <a:noFill/>
          </a:ln>
        </p:spPr>
        <p:txBody>
          <a:bodyPr anchor="t">
            <a:noAutofit/>
          </a:bodyPr>
          <a:lstStyle>
            <a:lvl1pPr marL="0" indent="0" algn="ctr">
              <a:buNone/>
              <a:defRPr sz="1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name and title style</a:t>
            </a:r>
          </a:p>
        </p:txBody>
      </p:sp>
      <p:sp>
        <p:nvSpPr>
          <p:cNvPr id="44" name="Text Placeholder 2">
            <a:extLst>
              <a:ext uri="{FF2B5EF4-FFF2-40B4-BE49-F238E27FC236}">
                <a16:creationId xmlns:a16="http://schemas.microsoft.com/office/drawing/2014/main" id="{56DB4DA1-2EE5-45E9-8CF7-3869458F1C24}"/>
              </a:ext>
            </a:extLst>
          </p:cNvPr>
          <p:cNvSpPr>
            <a:spLocks noGrp="1"/>
          </p:cNvSpPr>
          <p:nvPr>
            <p:ph type="body" idx="37" hasCustomPrompt="1"/>
          </p:nvPr>
        </p:nvSpPr>
        <p:spPr>
          <a:xfrm>
            <a:off x="4431273" y="3119774"/>
            <a:ext cx="3329454" cy="707829"/>
          </a:xfrm>
          <a:noFill/>
          <a:ln>
            <a:noFill/>
          </a:ln>
        </p:spPr>
        <p:txBody>
          <a:bodyPr anchor="t">
            <a:noAutofit/>
          </a:bodyPr>
          <a:lstStyle>
            <a:lvl1pPr marL="0" indent="0" algn="ctr">
              <a:buNone/>
              <a:defRPr sz="1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name and title style</a:t>
            </a:r>
          </a:p>
        </p:txBody>
      </p:sp>
      <p:sp>
        <p:nvSpPr>
          <p:cNvPr id="46" name="Text Placeholder 2">
            <a:extLst>
              <a:ext uri="{FF2B5EF4-FFF2-40B4-BE49-F238E27FC236}">
                <a16:creationId xmlns:a16="http://schemas.microsoft.com/office/drawing/2014/main" id="{438F50E8-4171-4AC3-AACC-325CEBD15FEE}"/>
              </a:ext>
            </a:extLst>
          </p:cNvPr>
          <p:cNvSpPr>
            <a:spLocks noGrp="1"/>
          </p:cNvSpPr>
          <p:nvPr>
            <p:ph type="body" idx="39" hasCustomPrompt="1"/>
          </p:nvPr>
        </p:nvSpPr>
        <p:spPr>
          <a:xfrm>
            <a:off x="4427257" y="5841627"/>
            <a:ext cx="3329454" cy="707829"/>
          </a:xfrm>
          <a:noFill/>
          <a:ln>
            <a:noFill/>
          </a:ln>
        </p:spPr>
        <p:txBody>
          <a:bodyPr anchor="t">
            <a:noAutofit/>
          </a:bodyPr>
          <a:lstStyle>
            <a:lvl1pPr marL="0" indent="0" algn="ctr">
              <a:buNone/>
              <a:defRPr sz="1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name and title style</a:t>
            </a:r>
          </a:p>
        </p:txBody>
      </p:sp>
      <p:sp>
        <p:nvSpPr>
          <p:cNvPr id="16" name="Title 1">
            <a:extLst>
              <a:ext uri="{FF2B5EF4-FFF2-40B4-BE49-F238E27FC236}">
                <a16:creationId xmlns:a16="http://schemas.microsoft.com/office/drawing/2014/main" id="{C08A401E-6FBD-48BC-A923-C38108C9AC96}"/>
              </a:ext>
            </a:extLst>
          </p:cNvPr>
          <p:cNvSpPr>
            <a:spLocks noGrp="1"/>
          </p:cNvSpPr>
          <p:nvPr>
            <p:ph type="title" hasCustomPrompt="1"/>
          </p:nvPr>
        </p:nvSpPr>
        <p:spPr>
          <a:xfrm>
            <a:off x="304800" y="283133"/>
            <a:ext cx="11582399" cy="673961"/>
          </a:xfrm>
        </p:spPr>
        <p:txBody>
          <a:bodyPr anchor="ctr">
            <a:normAutofit/>
          </a:bodyPr>
          <a:lstStyle>
            <a:lvl1pPr algn="ctr">
              <a:defRPr sz="3600"/>
            </a:lvl1pPr>
          </a:lstStyle>
          <a:p>
            <a:r>
              <a:rPr lang="en-US" dirty="0"/>
              <a:t>Click to edit meet the team style</a:t>
            </a:r>
          </a:p>
        </p:txBody>
      </p:sp>
      <p:sp>
        <p:nvSpPr>
          <p:cNvPr id="17" name="Picture Placeholder 10">
            <a:extLst>
              <a:ext uri="{FF2B5EF4-FFF2-40B4-BE49-F238E27FC236}">
                <a16:creationId xmlns:a16="http://schemas.microsoft.com/office/drawing/2014/main" id="{34699E05-0B77-4717-BC0C-1EAE5972AF72}"/>
              </a:ext>
            </a:extLst>
          </p:cNvPr>
          <p:cNvSpPr>
            <a:spLocks noGrp="1"/>
          </p:cNvSpPr>
          <p:nvPr>
            <p:ph type="pic" sz="quarter" idx="40" hasCustomPrompt="1"/>
          </p:nvPr>
        </p:nvSpPr>
        <p:spPr>
          <a:xfrm>
            <a:off x="5231225" y="1295400"/>
            <a:ext cx="1721518" cy="1721518"/>
          </a:xfrm>
          <a:custGeom>
            <a:avLst/>
            <a:gdLst>
              <a:gd name="connsiteX0" fmla="*/ 796890 w 1593780"/>
              <a:gd name="connsiteY0" fmla="*/ 0 h 1593780"/>
              <a:gd name="connsiteX1" fmla="*/ 1593780 w 1593780"/>
              <a:gd name="connsiteY1" fmla="*/ 796890 h 1593780"/>
              <a:gd name="connsiteX2" fmla="*/ 796890 w 1593780"/>
              <a:gd name="connsiteY2" fmla="*/ 1593780 h 1593780"/>
              <a:gd name="connsiteX3" fmla="*/ 0 w 1593780"/>
              <a:gd name="connsiteY3" fmla="*/ 796890 h 1593780"/>
              <a:gd name="connsiteX4" fmla="*/ 796890 w 1593780"/>
              <a:gd name="connsiteY4" fmla="*/ 0 h 1593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780" h="1593780">
                <a:moveTo>
                  <a:pt x="796890" y="0"/>
                </a:moveTo>
                <a:cubicBezTo>
                  <a:pt x="1237000" y="0"/>
                  <a:pt x="1593780" y="356780"/>
                  <a:pt x="1593780" y="796890"/>
                </a:cubicBezTo>
                <a:cubicBezTo>
                  <a:pt x="1593780" y="1237000"/>
                  <a:pt x="1237000" y="1593780"/>
                  <a:pt x="796890" y="1593780"/>
                </a:cubicBezTo>
                <a:cubicBezTo>
                  <a:pt x="356780" y="1593780"/>
                  <a:pt x="0" y="1237000"/>
                  <a:pt x="0" y="796890"/>
                </a:cubicBezTo>
                <a:cubicBezTo>
                  <a:pt x="0" y="356780"/>
                  <a:pt x="356780" y="0"/>
                  <a:pt x="796890" y="0"/>
                </a:cubicBezTo>
                <a:close/>
              </a:path>
            </a:pathLst>
          </a:custGeom>
        </p:spPr>
        <p:txBody>
          <a:bodyPr wrap="square">
            <a:noAutofit/>
          </a:bodyPr>
          <a:lstStyle>
            <a:lvl1pPr marL="0" indent="0">
              <a:buNone/>
              <a:defRPr sz="2000"/>
            </a:lvl1pPr>
          </a:lstStyle>
          <a:p>
            <a:r>
              <a:rPr lang="en-US" dirty="0"/>
              <a:t>Picture</a:t>
            </a:r>
            <a:endParaRPr lang="lt-LT" dirty="0"/>
          </a:p>
        </p:txBody>
      </p:sp>
      <p:sp>
        <p:nvSpPr>
          <p:cNvPr id="18" name="Picture Placeholder 10">
            <a:extLst>
              <a:ext uri="{FF2B5EF4-FFF2-40B4-BE49-F238E27FC236}">
                <a16:creationId xmlns:a16="http://schemas.microsoft.com/office/drawing/2014/main" id="{95A5F370-F361-462C-BE90-C8D4AC27F9A2}"/>
              </a:ext>
            </a:extLst>
          </p:cNvPr>
          <p:cNvSpPr>
            <a:spLocks noGrp="1"/>
          </p:cNvSpPr>
          <p:nvPr>
            <p:ph type="pic" sz="quarter" idx="41" hasCustomPrompt="1"/>
          </p:nvPr>
        </p:nvSpPr>
        <p:spPr>
          <a:xfrm>
            <a:off x="9353682" y="1295400"/>
            <a:ext cx="1721518" cy="1721518"/>
          </a:xfrm>
          <a:custGeom>
            <a:avLst/>
            <a:gdLst>
              <a:gd name="connsiteX0" fmla="*/ 796890 w 1593780"/>
              <a:gd name="connsiteY0" fmla="*/ 0 h 1593780"/>
              <a:gd name="connsiteX1" fmla="*/ 1593780 w 1593780"/>
              <a:gd name="connsiteY1" fmla="*/ 796890 h 1593780"/>
              <a:gd name="connsiteX2" fmla="*/ 796890 w 1593780"/>
              <a:gd name="connsiteY2" fmla="*/ 1593780 h 1593780"/>
              <a:gd name="connsiteX3" fmla="*/ 0 w 1593780"/>
              <a:gd name="connsiteY3" fmla="*/ 796890 h 1593780"/>
              <a:gd name="connsiteX4" fmla="*/ 796890 w 1593780"/>
              <a:gd name="connsiteY4" fmla="*/ 0 h 1593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780" h="1593780">
                <a:moveTo>
                  <a:pt x="796890" y="0"/>
                </a:moveTo>
                <a:cubicBezTo>
                  <a:pt x="1237000" y="0"/>
                  <a:pt x="1593780" y="356780"/>
                  <a:pt x="1593780" y="796890"/>
                </a:cubicBezTo>
                <a:cubicBezTo>
                  <a:pt x="1593780" y="1237000"/>
                  <a:pt x="1237000" y="1593780"/>
                  <a:pt x="796890" y="1593780"/>
                </a:cubicBezTo>
                <a:cubicBezTo>
                  <a:pt x="356780" y="1593780"/>
                  <a:pt x="0" y="1237000"/>
                  <a:pt x="0" y="796890"/>
                </a:cubicBezTo>
                <a:cubicBezTo>
                  <a:pt x="0" y="356780"/>
                  <a:pt x="356780" y="0"/>
                  <a:pt x="796890" y="0"/>
                </a:cubicBezTo>
                <a:close/>
              </a:path>
            </a:pathLst>
          </a:custGeom>
        </p:spPr>
        <p:txBody>
          <a:bodyPr wrap="square">
            <a:noAutofit/>
          </a:bodyPr>
          <a:lstStyle>
            <a:lvl1pPr marL="0" indent="0">
              <a:buNone/>
              <a:defRPr sz="2000"/>
            </a:lvl1pPr>
          </a:lstStyle>
          <a:p>
            <a:r>
              <a:rPr lang="en-US" dirty="0"/>
              <a:t>Picture</a:t>
            </a:r>
            <a:endParaRPr lang="lt-LT" dirty="0"/>
          </a:p>
        </p:txBody>
      </p:sp>
      <p:sp>
        <p:nvSpPr>
          <p:cNvPr id="19" name="Picture Placeholder 10">
            <a:extLst>
              <a:ext uri="{FF2B5EF4-FFF2-40B4-BE49-F238E27FC236}">
                <a16:creationId xmlns:a16="http://schemas.microsoft.com/office/drawing/2014/main" id="{93F0A245-3A7B-4F2B-96E4-C70142E99CBA}"/>
              </a:ext>
            </a:extLst>
          </p:cNvPr>
          <p:cNvSpPr>
            <a:spLocks noGrp="1"/>
          </p:cNvSpPr>
          <p:nvPr>
            <p:ph type="pic" sz="quarter" idx="42" hasCustomPrompt="1"/>
          </p:nvPr>
        </p:nvSpPr>
        <p:spPr>
          <a:xfrm>
            <a:off x="1108768" y="4006449"/>
            <a:ext cx="1721518" cy="1721518"/>
          </a:xfrm>
          <a:custGeom>
            <a:avLst/>
            <a:gdLst>
              <a:gd name="connsiteX0" fmla="*/ 796890 w 1593780"/>
              <a:gd name="connsiteY0" fmla="*/ 0 h 1593780"/>
              <a:gd name="connsiteX1" fmla="*/ 1593780 w 1593780"/>
              <a:gd name="connsiteY1" fmla="*/ 796890 h 1593780"/>
              <a:gd name="connsiteX2" fmla="*/ 796890 w 1593780"/>
              <a:gd name="connsiteY2" fmla="*/ 1593780 h 1593780"/>
              <a:gd name="connsiteX3" fmla="*/ 0 w 1593780"/>
              <a:gd name="connsiteY3" fmla="*/ 796890 h 1593780"/>
              <a:gd name="connsiteX4" fmla="*/ 796890 w 1593780"/>
              <a:gd name="connsiteY4" fmla="*/ 0 h 1593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780" h="1593780">
                <a:moveTo>
                  <a:pt x="796890" y="0"/>
                </a:moveTo>
                <a:cubicBezTo>
                  <a:pt x="1237000" y="0"/>
                  <a:pt x="1593780" y="356780"/>
                  <a:pt x="1593780" y="796890"/>
                </a:cubicBezTo>
                <a:cubicBezTo>
                  <a:pt x="1593780" y="1237000"/>
                  <a:pt x="1237000" y="1593780"/>
                  <a:pt x="796890" y="1593780"/>
                </a:cubicBezTo>
                <a:cubicBezTo>
                  <a:pt x="356780" y="1593780"/>
                  <a:pt x="0" y="1237000"/>
                  <a:pt x="0" y="796890"/>
                </a:cubicBezTo>
                <a:cubicBezTo>
                  <a:pt x="0" y="356780"/>
                  <a:pt x="356780" y="0"/>
                  <a:pt x="796890" y="0"/>
                </a:cubicBezTo>
                <a:close/>
              </a:path>
            </a:pathLst>
          </a:custGeom>
        </p:spPr>
        <p:txBody>
          <a:bodyPr wrap="square">
            <a:noAutofit/>
          </a:bodyPr>
          <a:lstStyle>
            <a:lvl1pPr marL="0" indent="0">
              <a:buNone/>
              <a:defRPr sz="2000"/>
            </a:lvl1pPr>
          </a:lstStyle>
          <a:p>
            <a:r>
              <a:rPr lang="en-US" dirty="0"/>
              <a:t>Picture</a:t>
            </a:r>
            <a:endParaRPr lang="lt-LT" dirty="0"/>
          </a:p>
        </p:txBody>
      </p:sp>
      <p:sp>
        <p:nvSpPr>
          <p:cNvPr id="20" name="Picture Placeholder 10">
            <a:extLst>
              <a:ext uri="{FF2B5EF4-FFF2-40B4-BE49-F238E27FC236}">
                <a16:creationId xmlns:a16="http://schemas.microsoft.com/office/drawing/2014/main" id="{F8FDA2E8-5642-4E95-86F5-0C40FD1F98DA}"/>
              </a:ext>
            </a:extLst>
          </p:cNvPr>
          <p:cNvSpPr>
            <a:spLocks noGrp="1"/>
          </p:cNvSpPr>
          <p:nvPr>
            <p:ph type="pic" sz="quarter" idx="43" hasCustomPrompt="1"/>
          </p:nvPr>
        </p:nvSpPr>
        <p:spPr>
          <a:xfrm>
            <a:off x="5231225" y="4006449"/>
            <a:ext cx="1721518" cy="1721518"/>
          </a:xfrm>
          <a:custGeom>
            <a:avLst/>
            <a:gdLst>
              <a:gd name="connsiteX0" fmla="*/ 796890 w 1593780"/>
              <a:gd name="connsiteY0" fmla="*/ 0 h 1593780"/>
              <a:gd name="connsiteX1" fmla="*/ 1593780 w 1593780"/>
              <a:gd name="connsiteY1" fmla="*/ 796890 h 1593780"/>
              <a:gd name="connsiteX2" fmla="*/ 796890 w 1593780"/>
              <a:gd name="connsiteY2" fmla="*/ 1593780 h 1593780"/>
              <a:gd name="connsiteX3" fmla="*/ 0 w 1593780"/>
              <a:gd name="connsiteY3" fmla="*/ 796890 h 1593780"/>
              <a:gd name="connsiteX4" fmla="*/ 796890 w 1593780"/>
              <a:gd name="connsiteY4" fmla="*/ 0 h 1593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780" h="1593780">
                <a:moveTo>
                  <a:pt x="796890" y="0"/>
                </a:moveTo>
                <a:cubicBezTo>
                  <a:pt x="1237000" y="0"/>
                  <a:pt x="1593780" y="356780"/>
                  <a:pt x="1593780" y="796890"/>
                </a:cubicBezTo>
                <a:cubicBezTo>
                  <a:pt x="1593780" y="1237000"/>
                  <a:pt x="1237000" y="1593780"/>
                  <a:pt x="796890" y="1593780"/>
                </a:cubicBezTo>
                <a:cubicBezTo>
                  <a:pt x="356780" y="1593780"/>
                  <a:pt x="0" y="1237000"/>
                  <a:pt x="0" y="796890"/>
                </a:cubicBezTo>
                <a:cubicBezTo>
                  <a:pt x="0" y="356780"/>
                  <a:pt x="356780" y="0"/>
                  <a:pt x="796890" y="0"/>
                </a:cubicBezTo>
                <a:close/>
              </a:path>
            </a:pathLst>
          </a:custGeom>
        </p:spPr>
        <p:txBody>
          <a:bodyPr wrap="square">
            <a:noAutofit/>
          </a:bodyPr>
          <a:lstStyle>
            <a:lvl1pPr marL="0" indent="0">
              <a:buNone/>
              <a:defRPr sz="2000"/>
            </a:lvl1pPr>
          </a:lstStyle>
          <a:p>
            <a:r>
              <a:rPr lang="en-US" dirty="0"/>
              <a:t>Picture</a:t>
            </a:r>
            <a:endParaRPr lang="lt-LT" dirty="0"/>
          </a:p>
        </p:txBody>
      </p:sp>
      <p:sp>
        <p:nvSpPr>
          <p:cNvPr id="21" name="Picture Placeholder 10">
            <a:extLst>
              <a:ext uri="{FF2B5EF4-FFF2-40B4-BE49-F238E27FC236}">
                <a16:creationId xmlns:a16="http://schemas.microsoft.com/office/drawing/2014/main" id="{9929CC5E-D5A4-41DB-8256-824E0CD314C4}"/>
              </a:ext>
            </a:extLst>
          </p:cNvPr>
          <p:cNvSpPr>
            <a:spLocks noGrp="1"/>
          </p:cNvSpPr>
          <p:nvPr>
            <p:ph type="pic" sz="quarter" idx="44" hasCustomPrompt="1"/>
          </p:nvPr>
        </p:nvSpPr>
        <p:spPr>
          <a:xfrm>
            <a:off x="9353682" y="4006449"/>
            <a:ext cx="1721518" cy="1721518"/>
          </a:xfrm>
          <a:custGeom>
            <a:avLst/>
            <a:gdLst>
              <a:gd name="connsiteX0" fmla="*/ 796890 w 1593780"/>
              <a:gd name="connsiteY0" fmla="*/ 0 h 1593780"/>
              <a:gd name="connsiteX1" fmla="*/ 1593780 w 1593780"/>
              <a:gd name="connsiteY1" fmla="*/ 796890 h 1593780"/>
              <a:gd name="connsiteX2" fmla="*/ 796890 w 1593780"/>
              <a:gd name="connsiteY2" fmla="*/ 1593780 h 1593780"/>
              <a:gd name="connsiteX3" fmla="*/ 0 w 1593780"/>
              <a:gd name="connsiteY3" fmla="*/ 796890 h 1593780"/>
              <a:gd name="connsiteX4" fmla="*/ 796890 w 1593780"/>
              <a:gd name="connsiteY4" fmla="*/ 0 h 1593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780" h="1593780">
                <a:moveTo>
                  <a:pt x="796890" y="0"/>
                </a:moveTo>
                <a:cubicBezTo>
                  <a:pt x="1237000" y="0"/>
                  <a:pt x="1593780" y="356780"/>
                  <a:pt x="1593780" y="796890"/>
                </a:cubicBezTo>
                <a:cubicBezTo>
                  <a:pt x="1593780" y="1237000"/>
                  <a:pt x="1237000" y="1593780"/>
                  <a:pt x="796890" y="1593780"/>
                </a:cubicBezTo>
                <a:cubicBezTo>
                  <a:pt x="356780" y="1593780"/>
                  <a:pt x="0" y="1237000"/>
                  <a:pt x="0" y="796890"/>
                </a:cubicBezTo>
                <a:cubicBezTo>
                  <a:pt x="0" y="356780"/>
                  <a:pt x="356780" y="0"/>
                  <a:pt x="796890" y="0"/>
                </a:cubicBezTo>
                <a:close/>
              </a:path>
            </a:pathLst>
          </a:custGeom>
        </p:spPr>
        <p:txBody>
          <a:bodyPr wrap="square">
            <a:noAutofit/>
          </a:bodyPr>
          <a:lstStyle>
            <a:lvl1pPr marL="0" indent="0">
              <a:buNone/>
              <a:defRPr sz="2000"/>
            </a:lvl1pPr>
          </a:lstStyle>
          <a:p>
            <a:r>
              <a:rPr lang="en-US" dirty="0"/>
              <a:t>Picture</a:t>
            </a:r>
            <a:endParaRPr lang="lt-LT" dirty="0"/>
          </a:p>
        </p:txBody>
      </p:sp>
      <p:cxnSp>
        <p:nvCxnSpPr>
          <p:cNvPr id="23" name="Straight Connector 22">
            <a:extLst>
              <a:ext uri="{FF2B5EF4-FFF2-40B4-BE49-F238E27FC236}">
                <a16:creationId xmlns:a16="http://schemas.microsoft.com/office/drawing/2014/main" id="{10F051F4-1E7B-462D-A13B-36734D5978D6}"/>
              </a:ext>
            </a:extLst>
          </p:cNvPr>
          <p:cNvCxnSpPr>
            <a:cxnSpLocks/>
          </p:cNvCxnSpPr>
          <p:nvPr userDrawn="1"/>
        </p:nvCxnSpPr>
        <p:spPr>
          <a:xfrm>
            <a:off x="0" y="1112509"/>
            <a:ext cx="12192000" cy="0"/>
          </a:xfrm>
          <a:prstGeom prst="line">
            <a:avLst/>
          </a:prstGeom>
          <a:ln w="76200">
            <a:solidFill>
              <a:schemeClr val="tx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831015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Contact Us">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B9A80470-92FD-4B40-83F2-339DAACD4619}"/>
              </a:ext>
            </a:extLst>
          </p:cNvPr>
          <p:cNvSpPr/>
          <p:nvPr userDrawn="1"/>
        </p:nvSpPr>
        <p:spPr>
          <a:xfrm>
            <a:off x="0" y="0"/>
            <a:ext cx="12192000" cy="11582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03864"/>
              </a:solidFill>
            </a:endParaRPr>
          </a:p>
        </p:txBody>
      </p:sp>
      <p:sp>
        <p:nvSpPr>
          <p:cNvPr id="15" name="Rectangle 14">
            <a:extLst>
              <a:ext uri="{FF2B5EF4-FFF2-40B4-BE49-F238E27FC236}">
                <a16:creationId xmlns:a16="http://schemas.microsoft.com/office/drawing/2014/main" id="{47169952-A6CC-4744-8CB1-9CB10EE2EAED}"/>
              </a:ext>
            </a:extLst>
          </p:cNvPr>
          <p:cNvSpPr/>
          <p:nvPr userDrawn="1"/>
        </p:nvSpPr>
        <p:spPr>
          <a:xfrm>
            <a:off x="0" y="5271654"/>
            <a:ext cx="12192000" cy="15893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Graphic 11">
            <a:extLst>
              <a:ext uri="{FF2B5EF4-FFF2-40B4-BE49-F238E27FC236}">
                <a16:creationId xmlns:a16="http://schemas.microsoft.com/office/drawing/2014/main" id="{65793561-3BCF-4E1A-9F14-2830EC27BAC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403074" y="5508433"/>
            <a:ext cx="447897" cy="447897"/>
          </a:xfrm>
          <a:prstGeom prst="rect">
            <a:avLst/>
          </a:prstGeom>
        </p:spPr>
      </p:pic>
      <p:pic>
        <p:nvPicPr>
          <p:cNvPr id="13" name="Graphic 12">
            <a:extLst>
              <a:ext uri="{FF2B5EF4-FFF2-40B4-BE49-F238E27FC236}">
                <a16:creationId xmlns:a16="http://schemas.microsoft.com/office/drawing/2014/main" id="{9042B15F-493E-4608-B857-DC36DA295688}"/>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4403070" y="6137577"/>
            <a:ext cx="447897" cy="447897"/>
          </a:xfrm>
          <a:prstGeom prst="rect">
            <a:avLst/>
          </a:prstGeom>
        </p:spPr>
      </p:pic>
      <p:pic>
        <p:nvPicPr>
          <p:cNvPr id="18" name="Picture 17">
            <a:extLst>
              <a:ext uri="{FF2B5EF4-FFF2-40B4-BE49-F238E27FC236}">
                <a16:creationId xmlns:a16="http://schemas.microsoft.com/office/drawing/2014/main" id="{9C5B6417-A1E9-4A2E-8810-882FE8AA942B}"/>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5044225" y="1420667"/>
            <a:ext cx="2103550" cy="2224016"/>
          </a:xfrm>
          <a:prstGeom prst="rect">
            <a:avLst/>
          </a:prstGeom>
        </p:spPr>
      </p:pic>
      <p:sp>
        <p:nvSpPr>
          <p:cNvPr id="28" name="Subtitle 2">
            <a:extLst>
              <a:ext uri="{FF2B5EF4-FFF2-40B4-BE49-F238E27FC236}">
                <a16:creationId xmlns:a16="http://schemas.microsoft.com/office/drawing/2014/main" id="{C841B6DD-3414-4498-9B0D-CAED3E3640D0}"/>
              </a:ext>
            </a:extLst>
          </p:cNvPr>
          <p:cNvSpPr txBox="1">
            <a:spLocks/>
          </p:cNvSpPr>
          <p:nvPr userDrawn="1"/>
        </p:nvSpPr>
        <p:spPr>
          <a:xfrm>
            <a:off x="5044225" y="5540022"/>
            <a:ext cx="1820213" cy="31517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Wingdings" panose="05000000000000000000" pitchFamily="2" charset="2"/>
              <a:buNone/>
              <a:defRPr sz="1800" b="0" kern="1200">
                <a:solidFill>
                  <a:srgbClr val="203864"/>
                </a:solidFill>
                <a:latin typeface="+mn-lt"/>
                <a:ea typeface="+mn-ea"/>
                <a:cs typeface="+mn-cs"/>
              </a:defRPr>
            </a:lvl1pPr>
            <a:lvl2pPr marL="457200" indent="0" algn="ctr" defTabSz="914400" rtl="0" eaLnBrk="1" latinLnBrk="0" hangingPunct="1">
              <a:lnSpc>
                <a:spcPct val="90000"/>
              </a:lnSpc>
              <a:spcBef>
                <a:spcPts val="500"/>
              </a:spcBef>
              <a:buFont typeface="Wingdings" panose="05000000000000000000" pitchFamily="2" charset="2"/>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Wingdings" panose="05000000000000000000" pitchFamily="2"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800" b="1" dirty="0">
                <a:solidFill>
                  <a:schemeClr val="bg1"/>
                </a:solidFill>
              </a:rPr>
              <a:t>@ohaconnect</a:t>
            </a:r>
          </a:p>
        </p:txBody>
      </p:sp>
      <p:sp>
        <p:nvSpPr>
          <p:cNvPr id="14" name="Subtitle 2">
            <a:extLst>
              <a:ext uri="{FF2B5EF4-FFF2-40B4-BE49-F238E27FC236}">
                <a16:creationId xmlns:a16="http://schemas.microsoft.com/office/drawing/2014/main" id="{379D488B-336F-444C-8F22-BD7F41170D65}"/>
              </a:ext>
            </a:extLst>
          </p:cNvPr>
          <p:cNvSpPr txBox="1">
            <a:spLocks/>
          </p:cNvSpPr>
          <p:nvPr userDrawn="1"/>
        </p:nvSpPr>
        <p:spPr>
          <a:xfrm>
            <a:off x="304801" y="3705976"/>
            <a:ext cx="11582400" cy="147479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Wingdings" panose="05000000000000000000" pitchFamily="2" charset="2"/>
              <a:buNone/>
              <a:defRPr sz="1800" b="0" kern="1200">
                <a:solidFill>
                  <a:srgbClr val="203864"/>
                </a:solidFill>
                <a:latin typeface="+mn-lt"/>
                <a:ea typeface="+mn-ea"/>
                <a:cs typeface="+mn-cs"/>
              </a:defRPr>
            </a:lvl1pPr>
            <a:lvl2pPr marL="457200" indent="0" algn="ctr" defTabSz="914400" rtl="0" eaLnBrk="1" latinLnBrk="0" hangingPunct="1">
              <a:lnSpc>
                <a:spcPct val="90000"/>
              </a:lnSpc>
              <a:spcBef>
                <a:spcPts val="500"/>
              </a:spcBef>
              <a:buFont typeface="Wingdings" panose="05000000000000000000" pitchFamily="2" charset="2"/>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Wingdings" panose="05000000000000000000" pitchFamily="2"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dirty="0"/>
              <a:t>4000 Lincoln Blvd</a:t>
            </a:r>
          </a:p>
          <a:p>
            <a:r>
              <a:rPr lang="en-US" b="1" dirty="0"/>
              <a:t>Oklahoma City, OK 73105</a:t>
            </a:r>
          </a:p>
          <a:p>
            <a:r>
              <a:rPr lang="en-US" b="1" dirty="0"/>
              <a:t>Phone: (405) 427-9537 - Fax: (405) 424-4507</a:t>
            </a:r>
          </a:p>
          <a:p>
            <a:r>
              <a:rPr lang="en-US" b="1" dirty="0"/>
              <a:t>oha@okoha.com </a:t>
            </a:r>
          </a:p>
        </p:txBody>
      </p:sp>
      <p:sp>
        <p:nvSpPr>
          <p:cNvPr id="16" name="Subtitle 2">
            <a:extLst>
              <a:ext uri="{FF2B5EF4-FFF2-40B4-BE49-F238E27FC236}">
                <a16:creationId xmlns:a16="http://schemas.microsoft.com/office/drawing/2014/main" id="{F25EA25A-F7B7-4303-9974-7CB2D33C2770}"/>
              </a:ext>
            </a:extLst>
          </p:cNvPr>
          <p:cNvSpPr txBox="1">
            <a:spLocks/>
          </p:cNvSpPr>
          <p:nvPr userDrawn="1"/>
        </p:nvSpPr>
        <p:spPr>
          <a:xfrm>
            <a:off x="5044225" y="6205111"/>
            <a:ext cx="4460383" cy="31517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Wingdings" panose="05000000000000000000" pitchFamily="2" charset="2"/>
              <a:buNone/>
              <a:defRPr sz="1800" b="0" kern="1200">
                <a:solidFill>
                  <a:srgbClr val="203864"/>
                </a:solidFill>
                <a:latin typeface="+mn-lt"/>
                <a:ea typeface="+mn-ea"/>
                <a:cs typeface="+mn-cs"/>
              </a:defRPr>
            </a:lvl1pPr>
            <a:lvl2pPr marL="457200" indent="0" algn="ctr" defTabSz="914400" rtl="0" eaLnBrk="1" latinLnBrk="0" hangingPunct="1">
              <a:lnSpc>
                <a:spcPct val="90000"/>
              </a:lnSpc>
              <a:spcBef>
                <a:spcPts val="500"/>
              </a:spcBef>
              <a:buFont typeface="Wingdings" panose="05000000000000000000" pitchFamily="2" charset="2"/>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Wingdings" panose="05000000000000000000" pitchFamily="2"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800" b="1" dirty="0">
                <a:solidFill>
                  <a:schemeClr val="bg1"/>
                </a:solidFill>
              </a:rPr>
              <a:t>www.facebook/OklahomaHospitals</a:t>
            </a:r>
          </a:p>
        </p:txBody>
      </p:sp>
      <p:cxnSp>
        <p:nvCxnSpPr>
          <p:cNvPr id="7" name="Straight Connector 6">
            <a:extLst>
              <a:ext uri="{FF2B5EF4-FFF2-40B4-BE49-F238E27FC236}">
                <a16:creationId xmlns:a16="http://schemas.microsoft.com/office/drawing/2014/main" id="{6A8A0844-C691-4BCD-B7AA-CB4ACFAEDCC4}"/>
              </a:ext>
            </a:extLst>
          </p:cNvPr>
          <p:cNvCxnSpPr>
            <a:cxnSpLocks/>
          </p:cNvCxnSpPr>
          <p:nvPr userDrawn="1"/>
        </p:nvCxnSpPr>
        <p:spPr>
          <a:xfrm>
            <a:off x="0" y="1160009"/>
            <a:ext cx="12192000" cy="0"/>
          </a:xfrm>
          <a:prstGeom prst="line">
            <a:avLst/>
          </a:prstGeom>
          <a:ln w="76200">
            <a:solidFill>
              <a:schemeClr val="tx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Title 1">
            <a:extLst>
              <a:ext uri="{FF2B5EF4-FFF2-40B4-BE49-F238E27FC236}">
                <a16:creationId xmlns:a16="http://schemas.microsoft.com/office/drawing/2014/main" id="{1ED4949B-CB64-4450-B0F7-FAF478AB6AA6}"/>
              </a:ext>
            </a:extLst>
          </p:cNvPr>
          <p:cNvSpPr>
            <a:spLocks noGrp="1"/>
          </p:cNvSpPr>
          <p:nvPr>
            <p:ph type="title" hasCustomPrompt="1"/>
          </p:nvPr>
        </p:nvSpPr>
        <p:spPr>
          <a:xfrm>
            <a:off x="314326" y="266968"/>
            <a:ext cx="11582400" cy="802418"/>
          </a:xfrm>
          <a:noFill/>
        </p:spPr>
        <p:txBody>
          <a:bodyPr>
            <a:normAutofit/>
          </a:bodyPr>
          <a:lstStyle>
            <a:lvl1pPr algn="ctr">
              <a:defRPr sz="4400" b="0">
                <a:solidFill>
                  <a:schemeClr val="bg1"/>
                </a:solidFill>
              </a:defRPr>
            </a:lvl1pPr>
          </a:lstStyle>
          <a:p>
            <a:r>
              <a:rPr lang="en-US" dirty="0"/>
              <a:t>Contact Us</a:t>
            </a:r>
          </a:p>
        </p:txBody>
      </p:sp>
    </p:spTree>
    <p:extLst>
      <p:ext uri="{BB962C8B-B14F-4D97-AF65-F5344CB8AC3E}">
        <p14:creationId xmlns:p14="http://schemas.microsoft.com/office/powerpoint/2010/main" val="324652058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F81FFF-F053-4F80-8943-D07C514CC6E1}"/>
              </a:ext>
            </a:extLst>
          </p:cNvPr>
          <p:cNvSpPr>
            <a:spLocks noGrp="1"/>
          </p:cNvSpPr>
          <p:nvPr>
            <p:ph type="dt" sz="half" idx="10"/>
          </p:nvPr>
        </p:nvSpPr>
        <p:spPr/>
        <p:txBody>
          <a:bodyPr/>
          <a:lstStyle/>
          <a:p>
            <a:fld id="{85082DCB-8A5E-490A-9850-9288906330AB}" type="datetimeFigureOut">
              <a:rPr lang="en-US" smtClean="0"/>
              <a:t>2/16/22</a:t>
            </a:fld>
            <a:endParaRPr lang="en-US"/>
          </a:p>
        </p:txBody>
      </p:sp>
      <p:sp>
        <p:nvSpPr>
          <p:cNvPr id="3" name="Footer Placeholder 2">
            <a:extLst>
              <a:ext uri="{FF2B5EF4-FFF2-40B4-BE49-F238E27FC236}">
                <a16:creationId xmlns:a16="http://schemas.microsoft.com/office/drawing/2014/main" id="{C09A6063-08B0-4602-AB9A-F769D04CA8D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D8EA5D1-3B87-4B2C-B590-5BF39DBABA00}"/>
              </a:ext>
            </a:extLst>
          </p:cNvPr>
          <p:cNvSpPr>
            <a:spLocks noGrp="1"/>
          </p:cNvSpPr>
          <p:nvPr>
            <p:ph type="sldNum" sz="quarter" idx="12"/>
          </p:nvPr>
        </p:nvSpPr>
        <p:spPr/>
        <p:txBody>
          <a:bodyPr/>
          <a:lstStyle/>
          <a:p>
            <a:fld id="{F671ADB0-28CD-492E-B805-0A4075060CF0}" type="slidenum">
              <a:rPr lang="en-US" smtClean="0"/>
              <a:t>‹#›</a:t>
            </a:fld>
            <a:endParaRPr lang="en-US"/>
          </a:p>
        </p:txBody>
      </p:sp>
    </p:spTree>
    <p:extLst>
      <p:ext uri="{BB962C8B-B14F-4D97-AF65-F5344CB8AC3E}">
        <p14:creationId xmlns:p14="http://schemas.microsoft.com/office/powerpoint/2010/main" val="3227431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Title -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FB312-75EB-4774-A602-C01176D8BDBC}"/>
              </a:ext>
            </a:extLst>
          </p:cNvPr>
          <p:cNvSpPr>
            <a:spLocks noGrp="1"/>
          </p:cNvSpPr>
          <p:nvPr>
            <p:ph type="title" hasCustomPrompt="1"/>
          </p:nvPr>
        </p:nvSpPr>
        <p:spPr>
          <a:xfrm>
            <a:off x="609600" y="2739938"/>
            <a:ext cx="10058400" cy="1371621"/>
          </a:xfrm>
        </p:spPr>
        <p:txBody>
          <a:bodyPr anchor="b">
            <a:normAutofit/>
          </a:bodyPr>
          <a:lstStyle>
            <a:lvl1pPr>
              <a:defRPr sz="4800">
                <a:solidFill>
                  <a:srgbClr val="203864"/>
                </a:solidFill>
              </a:defRPr>
            </a:lvl1pPr>
          </a:lstStyle>
          <a:p>
            <a:r>
              <a:rPr lang="en-US" dirty="0"/>
              <a:t>Click to edit section style</a:t>
            </a:r>
          </a:p>
        </p:txBody>
      </p:sp>
      <p:sp>
        <p:nvSpPr>
          <p:cNvPr id="3" name="Text Placeholder 2">
            <a:extLst>
              <a:ext uri="{FF2B5EF4-FFF2-40B4-BE49-F238E27FC236}">
                <a16:creationId xmlns:a16="http://schemas.microsoft.com/office/drawing/2014/main" id="{AEE20E19-8C76-4AA8-B33D-4B63327DB849}"/>
              </a:ext>
            </a:extLst>
          </p:cNvPr>
          <p:cNvSpPr>
            <a:spLocks noGrp="1"/>
          </p:cNvSpPr>
          <p:nvPr>
            <p:ph type="body" idx="1" hasCustomPrompt="1"/>
          </p:nvPr>
        </p:nvSpPr>
        <p:spPr>
          <a:xfrm>
            <a:off x="603250" y="4519613"/>
            <a:ext cx="10064750" cy="1423987"/>
          </a:xfrm>
        </p:spPr>
        <p:txBody>
          <a:bodyPr>
            <a:normAutofit/>
          </a:bodyPr>
          <a:lstStyle>
            <a:lvl1pPr marL="0" indent="0">
              <a:buNone/>
              <a:defRPr sz="36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section summary style</a:t>
            </a:r>
          </a:p>
        </p:txBody>
      </p:sp>
      <p:pic>
        <p:nvPicPr>
          <p:cNvPr id="4" name="Picture 3">
            <a:extLst>
              <a:ext uri="{FF2B5EF4-FFF2-40B4-BE49-F238E27FC236}">
                <a16:creationId xmlns:a16="http://schemas.microsoft.com/office/drawing/2014/main" id="{1B1C5149-6B05-498C-BA9F-2828A55041C6}"/>
              </a:ext>
            </a:extLst>
          </p:cNvPr>
          <p:cNvPicPr>
            <a:picLocks noChangeAspect="1"/>
          </p:cNvPicPr>
          <p:nvPr userDrawn="1"/>
        </p:nvPicPr>
        <p:blipFill>
          <a:blip r:embed="rId2"/>
          <a:stretch>
            <a:fillRect/>
          </a:stretch>
        </p:blipFill>
        <p:spPr>
          <a:xfrm>
            <a:off x="533400" y="4238507"/>
            <a:ext cx="10210800" cy="218550"/>
          </a:xfrm>
          <a:prstGeom prst="rect">
            <a:avLst/>
          </a:prstGeom>
        </p:spPr>
      </p:pic>
    </p:spTree>
    <p:extLst>
      <p:ext uri="{BB962C8B-B14F-4D97-AF65-F5344CB8AC3E}">
        <p14:creationId xmlns:p14="http://schemas.microsoft.com/office/powerpoint/2010/main" val="1334937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Title - 3">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3E30F98-5D97-404D-A5FF-D456AC829D23}"/>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4" name="Rectangle 3">
            <a:extLst>
              <a:ext uri="{FF2B5EF4-FFF2-40B4-BE49-F238E27FC236}">
                <a16:creationId xmlns:a16="http://schemas.microsoft.com/office/drawing/2014/main" id="{877985BE-7CF5-47C8-9AD9-3C27978B16BF}"/>
              </a:ext>
            </a:extLst>
          </p:cNvPr>
          <p:cNvSpPr/>
          <p:nvPr userDrawn="1"/>
        </p:nvSpPr>
        <p:spPr>
          <a:xfrm>
            <a:off x="0" y="2617939"/>
            <a:ext cx="11035430" cy="344465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78FB312-75EB-4774-A602-C01176D8BDBC}"/>
              </a:ext>
            </a:extLst>
          </p:cNvPr>
          <p:cNvSpPr>
            <a:spLocks noGrp="1"/>
          </p:cNvSpPr>
          <p:nvPr>
            <p:ph type="title" hasCustomPrompt="1"/>
          </p:nvPr>
        </p:nvSpPr>
        <p:spPr>
          <a:xfrm>
            <a:off x="363255" y="2780781"/>
            <a:ext cx="10304745" cy="1694012"/>
          </a:xfrm>
        </p:spPr>
        <p:txBody>
          <a:bodyPr anchor="b">
            <a:normAutofit/>
          </a:bodyPr>
          <a:lstStyle>
            <a:lvl1pPr>
              <a:defRPr sz="4800">
                <a:solidFill>
                  <a:schemeClr val="bg1"/>
                </a:solidFill>
              </a:defRPr>
            </a:lvl1pPr>
          </a:lstStyle>
          <a:p>
            <a:r>
              <a:rPr lang="en-US" dirty="0"/>
              <a:t>Click to edit section style</a:t>
            </a:r>
          </a:p>
        </p:txBody>
      </p:sp>
      <p:sp>
        <p:nvSpPr>
          <p:cNvPr id="3" name="Text Placeholder 2">
            <a:extLst>
              <a:ext uri="{FF2B5EF4-FFF2-40B4-BE49-F238E27FC236}">
                <a16:creationId xmlns:a16="http://schemas.microsoft.com/office/drawing/2014/main" id="{AEE20E19-8C76-4AA8-B33D-4B63327DB849}"/>
              </a:ext>
            </a:extLst>
          </p:cNvPr>
          <p:cNvSpPr>
            <a:spLocks noGrp="1"/>
          </p:cNvSpPr>
          <p:nvPr>
            <p:ph type="body" idx="1" hasCustomPrompt="1"/>
          </p:nvPr>
        </p:nvSpPr>
        <p:spPr>
          <a:xfrm>
            <a:off x="363255" y="4806735"/>
            <a:ext cx="10304745" cy="1136862"/>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section summary style </a:t>
            </a:r>
          </a:p>
        </p:txBody>
      </p:sp>
      <p:cxnSp>
        <p:nvCxnSpPr>
          <p:cNvPr id="7" name="Straight Connector 6">
            <a:extLst>
              <a:ext uri="{FF2B5EF4-FFF2-40B4-BE49-F238E27FC236}">
                <a16:creationId xmlns:a16="http://schemas.microsoft.com/office/drawing/2014/main" id="{6A8A0844-C691-4BCD-B7AA-CB4ACFAEDCC4}"/>
              </a:ext>
            </a:extLst>
          </p:cNvPr>
          <p:cNvCxnSpPr>
            <a:cxnSpLocks/>
          </p:cNvCxnSpPr>
          <p:nvPr userDrawn="1"/>
        </p:nvCxnSpPr>
        <p:spPr>
          <a:xfrm>
            <a:off x="363255" y="4625105"/>
            <a:ext cx="10304745" cy="0"/>
          </a:xfrm>
          <a:prstGeom prst="line">
            <a:avLst/>
          </a:prstGeom>
          <a:ln w="76200">
            <a:solidFill>
              <a:schemeClr val="bg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0289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Section Title -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77985BE-7CF5-47C8-9AD9-3C27978B16BF}"/>
              </a:ext>
            </a:extLst>
          </p:cNvPr>
          <p:cNvSpPr/>
          <p:nvPr userDrawn="1"/>
        </p:nvSpPr>
        <p:spPr>
          <a:xfrm>
            <a:off x="0" y="2514600"/>
            <a:ext cx="11035430" cy="36575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78FB312-75EB-4774-A602-C01176D8BDBC}"/>
              </a:ext>
            </a:extLst>
          </p:cNvPr>
          <p:cNvSpPr>
            <a:spLocks noGrp="1"/>
          </p:cNvSpPr>
          <p:nvPr>
            <p:ph type="title" hasCustomPrompt="1"/>
          </p:nvPr>
        </p:nvSpPr>
        <p:spPr>
          <a:xfrm>
            <a:off x="363255" y="2780781"/>
            <a:ext cx="10304745" cy="1694012"/>
          </a:xfrm>
        </p:spPr>
        <p:txBody>
          <a:bodyPr anchor="b">
            <a:normAutofit/>
          </a:bodyPr>
          <a:lstStyle>
            <a:lvl1pPr>
              <a:defRPr sz="4800">
                <a:solidFill>
                  <a:schemeClr val="bg1"/>
                </a:solidFill>
              </a:defRPr>
            </a:lvl1pPr>
          </a:lstStyle>
          <a:p>
            <a:r>
              <a:rPr lang="en-US" dirty="0"/>
              <a:t>Click to edit section style</a:t>
            </a:r>
          </a:p>
        </p:txBody>
      </p:sp>
      <p:sp>
        <p:nvSpPr>
          <p:cNvPr id="3" name="Text Placeholder 2">
            <a:extLst>
              <a:ext uri="{FF2B5EF4-FFF2-40B4-BE49-F238E27FC236}">
                <a16:creationId xmlns:a16="http://schemas.microsoft.com/office/drawing/2014/main" id="{AEE20E19-8C76-4AA8-B33D-4B63327DB849}"/>
              </a:ext>
            </a:extLst>
          </p:cNvPr>
          <p:cNvSpPr>
            <a:spLocks noGrp="1"/>
          </p:cNvSpPr>
          <p:nvPr>
            <p:ph type="body" idx="1" hasCustomPrompt="1"/>
          </p:nvPr>
        </p:nvSpPr>
        <p:spPr>
          <a:xfrm>
            <a:off x="363255" y="4806735"/>
            <a:ext cx="10304745" cy="1136862"/>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section summary style</a:t>
            </a:r>
          </a:p>
        </p:txBody>
      </p:sp>
      <p:cxnSp>
        <p:nvCxnSpPr>
          <p:cNvPr id="7" name="Straight Connector 6">
            <a:extLst>
              <a:ext uri="{FF2B5EF4-FFF2-40B4-BE49-F238E27FC236}">
                <a16:creationId xmlns:a16="http://schemas.microsoft.com/office/drawing/2014/main" id="{6A8A0844-C691-4BCD-B7AA-CB4ACFAEDCC4}"/>
              </a:ext>
            </a:extLst>
          </p:cNvPr>
          <p:cNvCxnSpPr>
            <a:cxnSpLocks/>
          </p:cNvCxnSpPr>
          <p:nvPr userDrawn="1"/>
        </p:nvCxnSpPr>
        <p:spPr>
          <a:xfrm>
            <a:off x="363255" y="4625105"/>
            <a:ext cx="10304745" cy="0"/>
          </a:xfrm>
          <a:prstGeom prst="line">
            <a:avLst/>
          </a:prstGeom>
          <a:ln w="76200">
            <a:solidFill>
              <a:schemeClr val="bg1"/>
            </a:solidFill>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4463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0-#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1_Section Title - 2">
    <p:spTree>
      <p:nvGrpSpPr>
        <p:cNvPr id="1" name=""/>
        <p:cNvGrpSpPr/>
        <p:nvPr/>
      </p:nvGrpSpPr>
      <p:grpSpPr>
        <a:xfrm>
          <a:off x="0" y="0"/>
          <a:ext cx="0" cy="0"/>
          <a:chOff x="0" y="0"/>
          <a:chExt cx="0" cy="0"/>
        </a:xfrm>
      </p:grpSpPr>
      <p:pic>
        <p:nvPicPr>
          <p:cNvPr id="10" name="Picture 9" descr="Background pattern&#10;&#10;Description automatically generated">
            <a:extLst>
              <a:ext uri="{FF2B5EF4-FFF2-40B4-BE49-F238E27FC236}">
                <a16:creationId xmlns:a16="http://schemas.microsoft.com/office/drawing/2014/main" id="{DE1D4709-1341-4C53-8BCA-E511D1C6020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6" y="2780781"/>
            <a:ext cx="11033343" cy="3581393"/>
          </a:xfrm>
          <a:prstGeom prst="rect">
            <a:avLst/>
          </a:prstGeom>
        </p:spPr>
      </p:pic>
      <p:sp>
        <p:nvSpPr>
          <p:cNvPr id="2" name="Title 1">
            <a:extLst>
              <a:ext uri="{FF2B5EF4-FFF2-40B4-BE49-F238E27FC236}">
                <a16:creationId xmlns:a16="http://schemas.microsoft.com/office/drawing/2014/main" id="{978FB312-75EB-4774-A602-C01176D8BDBC}"/>
              </a:ext>
            </a:extLst>
          </p:cNvPr>
          <p:cNvSpPr>
            <a:spLocks noGrp="1"/>
          </p:cNvSpPr>
          <p:nvPr>
            <p:ph type="title" hasCustomPrompt="1"/>
          </p:nvPr>
        </p:nvSpPr>
        <p:spPr>
          <a:xfrm>
            <a:off x="363255" y="2780781"/>
            <a:ext cx="10304745" cy="1694012"/>
          </a:xfrm>
        </p:spPr>
        <p:txBody>
          <a:bodyPr anchor="b">
            <a:normAutofit/>
          </a:bodyPr>
          <a:lstStyle>
            <a:lvl1pPr>
              <a:defRPr sz="4800">
                <a:solidFill>
                  <a:schemeClr val="bg1"/>
                </a:solidFill>
              </a:defRPr>
            </a:lvl1pPr>
          </a:lstStyle>
          <a:p>
            <a:r>
              <a:rPr lang="en-US" dirty="0"/>
              <a:t>Click to edit section style</a:t>
            </a:r>
          </a:p>
        </p:txBody>
      </p:sp>
      <p:sp>
        <p:nvSpPr>
          <p:cNvPr id="3" name="Text Placeholder 2">
            <a:extLst>
              <a:ext uri="{FF2B5EF4-FFF2-40B4-BE49-F238E27FC236}">
                <a16:creationId xmlns:a16="http://schemas.microsoft.com/office/drawing/2014/main" id="{AEE20E19-8C76-4AA8-B33D-4B63327DB849}"/>
              </a:ext>
            </a:extLst>
          </p:cNvPr>
          <p:cNvSpPr>
            <a:spLocks noGrp="1"/>
          </p:cNvSpPr>
          <p:nvPr>
            <p:ph type="body" idx="1" hasCustomPrompt="1"/>
          </p:nvPr>
        </p:nvSpPr>
        <p:spPr>
          <a:xfrm>
            <a:off x="363255" y="4806735"/>
            <a:ext cx="10304745" cy="1136862"/>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section summary style</a:t>
            </a:r>
          </a:p>
        </p:txBody>
      </p:sp>
      <p:cxnSp>
        <p:nvCxnSpPr>
          <p:cNvPr id="7" name="Straight Connector 6">
            <a:extLst>
              <a:ext uri="{FF2B5EF4-FFF2-40B4-BE49-F238E27FC236}">
                <a16:creationId xmlns:a16="http://schemas.microsoft.com/office/drawing/2014/main" id="{6A8A0844-C691-4BCD-B7AA-CB4ACFAEDCC4}"/>
              </a:ext>
            </a:extLst>
          </p:cNvPr>
          <p:cNvCxnSpPr>
            <a:cxnSpLocks/>
          </p:cNvCxnSpPr>
          <p:nvPr userDrawn="1"/>
        </p:nvCxnSpPr>
        <p:spPr>
          <a:xfrm>
            <a:off x="363255" y="4625105"/>
            <a:ext cx="10304745" cy="0"/>
          </a:xfrm>
          <a:prstGeom prst="line">
            <a:avLst/>
          </a:prstGeom>
          <a:ln w="76200">
            <a:solidFill>
              <a:schemeClr val="bg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7205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0-#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Agenda - 1">
    <p:bg>
      <p:bgPr>
        <a:solidFill>
          <a:schemeClr val="bg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55CDEC06-F2F2-4F12-B665-84C16922DEF8}"/>
              </a:ext>
            </a:extLst>
          </p:cNvPr>
          <p:cNvSpPr>
            <a:spLocks noGrp="1"/>
          </p:cNvSpPr>
          <p:nvPr>
            <p:ph type="title" hasCustomPrompt="1"/>
          </p:nvPr>
        </p:nvSpPr>
        <p:spPr>
          <a:xfrm>
            <a:off x="304800" y="266701"/>
            <a:ext cx="11582400" cy="1176150"/>
          </a:xfrm>
          <a:solidFill>
            <a:schemeClr val="bg1"/>
          </a:solidFill>
        </p:spPr>
        <p:txBody>
          <a:bodyPr>
            <a:normAutofit/>
          </a:bodyPr>
          <a:lstStyle>
            <a:lvl1pPr>
              <a:defRPr sz="4400" b="0">
                <a:solidFill>
                  <a:schemeClr val="tx1"/>
                </a:solidFill>
              </a:defRPr>
            </a:lvl1pPr>
          </a:lstStyle>
          <a:p>
            <a:r>
              <a:rPr lang="en-US" dirty="0"/>
              <a:t>Click to edit agenda style</a:t>
            </a:r>
          </a:p>
        </p:txBody>
      </p:sp>
      <p:sp>
        <p:nvSpPr>
          <p:cNvPr id="3" name="Text Placeholder 2">
            <a:extLst>
              <a:ext uri="{FF2B5EF4-FFF2-40B4-BE49-F238E27FC236}">
                <a16:creationId xmlns:a16="http://schemas.microsoft.com/office/drawing/2014/main" id="{DAECCC88-6D5E-4793-B8F0-AB5E4118758D}"/>
              </a:ext>
            </a:extLst>
          </p:cNvPr>
          <p:cNvSpPr>
            <a:spLocks noGrp="1"/>
          </p:cNvSpPr>
          <p:nvPr>
            <p:ph type="body" sz="quarter" idx="13" hasCustomPrompt="1"/>
          </p:nvPr>
        </p:nvSpPr>
        <p:spPr>
          <a:xfrm>
            <a:off x="1558435" y="2197874"/>
            <a:ext cx="4442316" cy="720723"/>
          </a:xfrm>
        </p:spPr>
        <p:txBody>
          <a:bodyPr anchor="ctr">
            <a:noAutofit/>
          </a:bodyPr>
          <a:lstStyle>
            <a:lvl1pPr marL="0" indent="0">
              <a:buNone/>
              <a:defRPr sz="2000" b="0"/>
            </a:lvl1pPr>
            <a:lvl2pPr marL="457200" indent="0">
              <a:buNone/>
              <a:defRPr sz="1200"/>
            </a:lvl2pPr>
            <a:lvl3pPr>
              <a:defRPr sz="1200"/>
            </a:lvl3pPr>
            <a:lvl4pPr>
              <a:defRPr sz="1200"/>
            </a:lvl4pPr>
            <a:lvl5pPr>
              <a:defRPr sz="1200"/>
            </a:lvl5pPr>
          </a:lstStyle>
          <a:p>
            <a:pPr lvl="0"/>
            <a:r>
              <a:rPr lang="en-US" dirty="0"/>
              <a:t>Click to edit text styles</a:t>
            </a:r>
          </a:p>
        </p:txBody>
      </p:sp>
      <p:sp>
        <p:nvSpPr>
          <p:cNvPr id="12" name="Text Placeholder 2">
            <a:extLst>
              <a:ext uri="{FF2B5EF4-FFF2-40B4-BE49-F238E27FC236}">
                <a16:creationId xmlns:a16="http://schemas.microsoft.com/office/drawing/2014/main" id="{0DCF5C17-198E-43DA-BA0C-093256C877C8}"/>
              </a:ext>
            </a:extLst>
          </p:cNvPr>
          <p:cNvSpPr>
            <a:spLocks noGrp="1"/>
          </p:cNvSpPr>
          <p:nvPr>
            <p:ph type="body" sz="quarter" idx="14" hasCustomPrompt="1"/>
          </p:nvPr>
        </p:nvSpPr>
        <p:spPr>
          <a:xfrm>
            <a:off x="1558435" y="3209797"/>
            <a:ext cx="4442316" cy="720723"/>
          </a:xfrm>
        </p:spPr>
        <p:txBody>
          <a:bodyPr anchor="ctr">
            <a:noAutofit/>
          </a:bodyPr>
          <a:lstStyle>
            <a:lvl1pPr marL="0" indent="0">
              <a:buNone/>
              <a:defRPr sz="2000" b="0"/>
            </a:lvl1pPr>
            <a:lvl2pPr>
              <a:defRPr sz="1200"/>
            </a:lvl2pPr>
            <a:lvl3pPr>
              <a:defRPr sz="1200"/>
            </a:lvl3pPr>
            <a:lvl4pPr>
              <a:defRPr sz="1200"/>
            </a:lvl4pPr>
            <a:lvl5pPr>
              <a:defRPr sz="1200"/>
            </a:lvl5pPr>
          </a:lstStyle>
          <a:p>
            <a:pPr lvl="0"/>
            <a:r>
              <a:rPr lang="en-US" dirty="0"/>
              <a:t>Click to edit text styles</a:t>
            </a:r>
          </a:p>
        </p:txBody>
      </p:sp>
      <p:sp>
        <p:nvSpPr>
          <p:cNvPr id="13" name="Text Placeholder 2">
            <a:extLst>
              <a:ext uri="{FF2B5EF4-FFF2-40B4-BE49-F238E27FC236}">
                <a16:creationId xmlns:a16="http://schemas.microsoft.com/office/drawing/2014/main" id="{0CF96B93-1D94-4628-8AFE-3C24BB72D23D}"/>
              </a:ext>
            </a:extLst>
          </p:cNvPr>
          <p:cNvSpPr>
            <a:spLocks noGrp="1"/>
          </p:cNvSpPr>
          <p:nvPr>
            <p:ph type="body" sz="quarter" idx="15" hasCustomPrompt="1"/>
          </p:nvPr>
        </p:nvSpPr>
        <p:spPr>
          <a:xfrm>
            <a:off x="1558434" y="4221720"/>
            <a:ext cx="4442316" cy="720723"/>
          </a:xfrm>
        </p:spPr>
        <p:txBody>
          <a:bodyPr anchor="ctr">
            <a:noAutofit/>
          </a:bodyPr>
          <a:lstStyle>
            <a:lvl1pPr marL="0" indent="0">
              <a:buNone/>
              <a:defRPr sz="2000" b="0"/>
            </a:lvl1pPr>
            <a:lvl2pPr>
              <a:defRPr sz="1200"/>
            </a:lvl2pPr>
            <a:lvl3pPr>
              <a:defRPr sz="1200"/>
            </a:lvl3pPr>
            <a:lvl4pPr>
              <a:defRPr sz="1200"/>
            </a:lvl4pPr>
            <a:lvl5pPr>
              <a:defRPr sz="1200"/>
            </a:lvl5pPr>
          </a:lstStyle>
          <a:p>
            <a:pPr lvl="0"/>
            <a:r>
              <a:rPr lang="en-US" dirty="0"/>
              <a:t>Click to edit text styles</a:t>
            </a:r>
          </a:p>
        </p:txBody>
      </p:sp>
      <p:sp>
        <p:nvSpPr>
          <p:cNvPr id="14" name="Text Placeholder 2">
            <a:extLst>
              <a:ext uri="{FF2B5EF4-FFF2-40B4-BE49-F238E27FC236}">
                <a16:creationId xmlns:a16="http://schemas.microsoft.com/office/drawing/2014/main" id="{AC64E448-F135-4196-AABE-318802DA2620}"/>
              </a:ext>
            </a:extLst>
          </p:cNvPr>
          <p:cNvSpPr>
            <a:spLocks noGrp="1"/>
          </p:cNvSpPr>
          <p:nvPr>
            <p:ph type="body" sz="quarter" idx="16" hasCustomPrompt="1"/>
          </p:nvPr>
        </p:nvSpPr>
        <p:spPr>
          <a:xfrm>
            <a:off x="1558434" y="5233642"/>
            <a:ext cx="4442316" cy="720723"/>
          </a:xfrm>
        </p:spPr>
        <p:txBody>
          <a:bodyPr anchor="ctr">
            <a:noAutofit/>
          </a:bodyPr>
          <a:lstStyle>
            <a:lvl1pPr marL="0" indent="0" algn="l">
              <a:buNone/>
              <a:defRPr sz="2000" b="0"/>
            </a:lvl1pPr>
            <a:lvl2pPr>
              <a:defRPr sz="1200"/>
            </a:lvl2pPr>
            <a:lvl3pPr>
              <a:defRPr sz="1200"/>
            </a:lvl3pPr>
            <a:lvl4pPr>
              <a:defRPr sz="1200"/>
            </a:lvl4pPr>
            <a:lvl5pPr>
              <a:defRPr sz="1200"/>
            </a:lvl5pPr>
          </a:lstStyle>
          <a:p>
            <a:pPr lvl="0"/>
            <a:r>
              <a:rPr lang="en-US" dirty="0"/>
              <a:t>Click to edit text styles</a:t>
            </a:r>
          </a:p>
        </p:txBody>
      </p:sp>
      <p:sp>
        <p:nvSpPr>
          <p:cNvPr id="39" name="Text Placeholder 2">
            <a:extLst>
              <a:ext uri="{FF2B5EF4-FFF2-40B4-BE49-F238E27FC236}">
                <a16:creationId xmlns:a16="http://schemas.microsoft.com/office/drawing/2014/main" id="{CC063BA0-3CC0-49E7-8306-40CB8254CFE2}"/>
              </a:ext>
            </a:extLst>
          </p:cNvPr>
          <p:cNvSpPr>
            <a:spLocks noGrp="1"/>
          </p:cNvSpPr>
          <p:nvPr>
            <p:ph type="body" sz="quarter" idx="35" hasCustomPrompt="1"/>
          </p:nvPr>
        </p:nvSpPr>
        <p:spPr>
          <a:xfrm>
            <a:off x="539496" y="2192475"/>
            <a:ext cx="731520" cy="731520"/>
          </a:xfrm>
          <a:prstGeom prst="rect">
            <a:avLst/>
          </a:prstGeom>
          <a:noFill/>
          <a:ln w="50800">
            <a:noFill/>
          </a:ln>
          <a:effectLst/>
        </p:spPr>
        <p:txBody>
          <a:bodyPr anchor="ctr">
            <a:noAutofit/>
          </a:bodyPr>
          <a:lstStyle>
            <a:lvl1pPr marL="0" indent="0" algn="ctr">
              <a:buNone/>
              <a:defRPr sz="3600" b="0">
                <a:solidFill>
                  <a:schemeClr val="tx1"/>
                </a:solidFill>
              </a:defRPr>
            </a:lvl1pPr>
            <a:lvl2pPr>
              <a:defRPr sz="1200"/>
            </a:lvl2pPr>
            <a:lvl3pPr>
              <a:defRPr sz="1200"/>
            </a:lvl3pPr>
            <a:lvl4pPr>
              <a:defRPr sz="1200"/>
            </a:lvl4pPr>
            <a:lvl5pPr>
              <a:defRPr sz="1200"/>
            </a:lvl5pPr>
          </a:lstStyle>
          <a:p>
            <a:pPr lvl="0"/>
            <a:r>
              <a:rPr lang="en-US" sz="3600" dirty="0"/>
              <a:t>#</a:t>
            </a:r>
            <a:endParaRPr lang="en-US" dirty="0"/>
          </a:p>
        </p:txBody>
      </p:sp>
      <p:sp>
        <p:nvSpPr>
          <p:cNvPr id="41" name="Text Placeholder 2">
            <a:extLst>
              <a:ext uri="{FF2B5EF4-FFF2-40B4-BE49-F238E27FC236}">
                <a16:creationId xmlns:a16="http://schemas.microsoft.com/office/drawing/2014/main" id="{A1447476-2161-4600-95F1-BEF3446DD5D1}"/>
              </a:ext>
            </a:extLst>
          </p:cNvPr>
          <p:cNvSpPr>
            <a:spLocks noGrp="1"/>
          </p:cNvSpPr>
          <p:nvPr>
            <p:ph type="body" sz="quarter" idx="36" hasCustomPrompt="1"/>
          </p:nvPr>
        </p:nvSpPr>
        <p:spPr>
          <a:xfrm>
            <a:off x="539496" y="3204398"/>
            <a:ext cx="731520" cy="731520"/>
          </a:xfrm>
          <a:prstGeom prst="rect">
            <a:avLst/>
          </a:prstGeom>
          <a:noFill/>
          <a:ln w="50800">
            <a:noFill/>
          </a:ln>
          <a:effectLst/>
        </p:spPr>
        <p:txBody>
          <a:bodyPr anchor="ctr">
            <a:noAutofit/>
          </a:bodyPr>
          <a:lstStyle>
            <a:lvl1pPr marL="0" indent="0" algn="ctr">
              <a:buNone/>
              <a:defRPr sz="3600" b="0">
                <a:solidFill>
                  <a:schemeClr val="tx1"/>
                </a:solidFill>
              </a:defRPr>
            </a:lvl1pPr>
            <a:lvl2pPr>
              <a:defRPr sz="1200"/>
            </a:lvl2pPr>
            <a:lvl3pPr>
              <a:defRPr sz="1200"/>
            </a:lvl3pPr>
            <a:lvl4pPr>
              <a:defRPr sz="1200"/>
            </a:lvl4pPr>
            <a:lvl5pPr>
              <a:defRPr sz="1200"/>
            </a:lvl5pPr>
          </a:lstStyle>
          <a:p>
            <a:pPr lvl="0"/>
            <a:r>
              <a:rPr lang="en-US" dirty="0"/>
              <a:t>#</a:t>
            </a:r>
          </a:p>
        </p:txBody>
      </p:sp>
      <p:sp>
        <p:nvSpPr>
          <p:cNvPr id="42" name="Text Placeholder 2">
            <a:extLst>
              <a:ext uri="{FF2B5EF4-FFF2-40B4-BE49-F238E27FC236}">
                <a16:creationId xmlns:a16="http://schemas.microsoft.com/office/drawing/2014/main" id="{A3B575C5-FC42-4D44-BF07-5A7885BFA20E}"/>
              </a:ext>
            </a:extLst>
          </p:cNvPr>
          <p:cNvSpPr>
            <a:spLocks noGrp="1"/>
          </p:cNvSpPr>
          <p:nvPr>
            <p:ph type="body" sz="quarter" idx="37" hasCustomPrompt="1"/>
          </p:nvPr>
        </p:nvSpPr>
        <p:spPr>
          <a:xfrm>
            <a:off x="539496" y="4216321"/>
            <a:ext cx="731520" cy="731520"/>
          </a:xfrm>
          <a:prstGeom prst="rect">
            <a:avLst/>
          </a:prstGeom>
          <a:noFill/>
          <a:ln w="50800">
            <a:noFill/>
          </a:ln>
          <a:effectLst/>
        </p:spPr>
        <p:txBody>
          <a:bodyPr anchor="ctr">
            <a:noAutofit/>
          </a:bodyPr>
          <a:lstStyle>
            <a:lvl1pPr marL="0" indent="0" algn="ctr">
              <a:buNone/>
              <a:defRPr sz="3600" b="0">
                <a:solidFill>
                  <a:schemeClr val="tx1"/>
                </a:solidFill>
              </a:defRPr>
            </a:lvl1pPr>
            <a:lvl2pPr>
              <a:defRPr sz="1200"/>
            </a:lvl2pPr>
            <a:lvl3pPr>
              <a:defRPr sz="1200"/>
            </a:lvl3pPr>
            <a:lvl4pPr>
              <a:defRPr sz="1200"/>
            </a:lvl4pPr>
            <a:lvl5pPr>
              <a:defRPr sz="1200"/>
            </a:lvl5pPr>
          </a:lstStyle>
          <a:p>
            <a:pPr lvl="0"/>
            <a:r>
              <a:rPr lang="en-US" sz="3600" dirty="0"/>
              <a:t>#</a:t>
            </a:r>
            <a:endParaRPr lang="en-US" dirty="0"/>
          </a:p>
        </p:txBody>
      </p:sp>
      <p:sp>
        <p:nvSpPr>
          <p:cNvPr id="43" name="Text Placeholder 2">
            <a:extLst>
              <a:ext uri="{FF2B5EF4-FFF2-40B4-BE49-F238E27FC236}">
                <a16:creationId xmlns:a16="http://schemas.microsoft.com/office/drawing/2014/main" id="{9CA64953-F3B0-46B8-ACFF-AB7DB49A1BA1}"/>
              </a:ext>
            </a:extLst>
          </p:cNvPr>
          <p:cNvSpPr>
            <a:spLocks noGrp="1"/>
          </p:cNvSpPr>
          <p:nvPr>
            <p:ph type="body" sz="quarter" idx="38" hasCustomPrompt="1"/>
          </p:nvPr>
        </p:nvSpPr>
        <p:spPr>
          <a:xfrm>
            <a:off x="539496" y="5228243"/>
            <a:ext cx="731520" cy="731520"/>
          </a:xfrm>
          <a:prstGeom prst="rect">
            <a:avLst/>
          </a:prstGeom>
          <a:noFill/>
          <a:ln w="50800">
            <a:noFill/>
          </a:ln>
          <a:effectLst/>
        </p:spPr>
        <p:txBody>
          <a:bodyPr anchor="ctr">
            <a:noAutofit/>
          </a:bodyPr>
          <a:lstStyle>
            <a:lvl1pPr marL="0" indent="0" algn="ctr">
              <a:buNone/>
              <a:defRPr sz="3600" b="0">
                <a:solidFill>
                  <a:schemeClr val="tx1"/>
                </a:solidFill>
              </a:defRPr>
            </a:lvl1pPr>
            <a:lvl2pPr>
              <a:defRPr sz="1200"/>
            </a:lvl2pPr>
            <a:lvl3pPr>
              <a:defRPr sz="1200"/>
            </a:lvl3pPr>
            <a:lvl4pPr>
              <a:defRPr sz="1200"/>
            </a:lvl4pPr>
            <a:lvl5pPr>
              <a:defRPr sz="1200"/>
            </a:lvl5pPr>
          </a:lstStyle>
          <a:p>
            <a:pPr lvl="0"/>
            <a:r>
              <a:rPr lang="en-US" dirty="0"/>
              <a:t>#</a:t>
            </a:r>
          </a:p>
        </p:txBody>
      </p:sp>
      <p:sp>
        <p:nvSpPr>
          <p:cNvPr id="44" name="Text Placeholder 2">
            <a:extLst>
              <a:ext uri="{FF2B5EF4-FFF2-40B4-BE49-F238E27FC236}">
                <a16:creationId xmlns:a16="http://schemas.microsoft.com/office/drawing/2014/main" id="{C7E7707D-526E-4739-A217-659AC4D6C13C}"/>
              </a:ext>
            </a:extLst>
          </p:cNvPr>
          <p:cNvSpPr>
            <a:spLocks noGrp="1"/>
          </p:cNvSpPr>
          <p:nvPr>
            <p:ph type="body" sz="quarter" idx="39" hasCustomPrompt="1"/>
          </p:nvPr>
        </p:nvSpPr>
        <p:spPr>
          <a:xfrm>
            <a:off x="7210188" y="2203273"/>
            <a:ext cx="4442316" cy="720723"/>
          </a:xfrm>
        </p:spPr>
        <p:txBody>
          <a:bodyPr anchor="ctr">
            <a:noAutofit/>
          </a:bodyPr>
          <a:lstStyle>
            <a:lvl1pPr marL="0" indent="0">
              <a:buNone/>
              <a:defRPr sz="2000" b="0"/>
            </a:lvl1pPr>
            <a:lvl2pPr marL="457200" indent="0">
              <a:buNone/>
              <a:defRPr sz="1200"/>
            </a:lvl2pPr>
            <a:lvl3pPr marL="914400" indent="0">
              <a:buNone/>
              <a:defRPr sz="1200"/>
            </a:lvl3pPr>
            <a:lvl4pPr>
              <a:defRPr sz="1200"/>
            </a:lvl4pPr>
            <a:lvl5pPr>
              <a:defRPr sz="1200"/>
            </a:lvl5pPr>
          </a:lstStyle>
          <a:p>
            <a:pPr lvl="0"/>
            <a:r>
              <a:rPr lang="en-US" dirty="0"/>
              <a:t>Click to edit text styles</a:t>
            </a:r>
          </a:p>
        </p:txBody>
      </p:sp>
      <p:sp>
        <p:nvSpPr>
          <p:cNvPr id="45" name="Text Placeholder 2">
            <a:extLst>
              <a:ext uri="{FF2B5EF4-FFF2-40B4-BE49-F238E27FC236}">
                <a16:creationId xmlns:a16="http://schemas.microsoft.com/office/drawing/2014/main" id="{B963D58C-4193-40FB-9EFA-062FC05D54BD}"/>
              </a:ext>
            </a:extLst>
          </p:cNvPr>
          <p:cNvSpPr>
            <a:spLocks noGrp="1"/>
          </p:cNvSpPr>
          <p:nvPr>
            <p:ph type="body" sz="quarter" idx="40" hasCustomPrompt="1"/>
          </p:nvPr>
        </p:nvSpPr>
        <p:spPr>
          <a:xfrm>
            <a:off x="7210188" y="3215196"/>
            <a:ext cx="4442316" cy="720723"/>
          </a:xfrm>
        </p:spPr>
        <p:txBody>
          <a:bodyPr anchor="ctr">
            <a:noAutofit/>
          </a:bodyPr>
          <a:lstStyle>
            <a:lvl1pPr marL="0" indent="0">
              <a:buNone/>
              <a:defRPr sz="2000" b="0"/>
            </a:lvl1pPr>
            <a:lvl2pPr>
              <a:defRPr sz="1200"/>
            </a:lvl2pPr>
            <a:lvl3pPr>
              <a:defRPr sz="1200"/>
            </a:lvl3pPr>
            <a:lvl4pPr>
              <a:defRPr sz="1200"/>
            </a:lvl4pPr>
            <a:lvl5pPr>
              <a:defRPr sz="1200"/>
            </a:lvl5pPr>
          </a:lstStyle>
          <a:p>
            <a:pPr lvl="0"/>
            <a:r>
              <a:rPr lang="en-US" dirty="0"/>
              <a:t>Click to edit text styles</a:t>
            </a:r>
          </a:p>
        </p:txBody>
      </p:sp>
      <p:sp>
        <p:nvSpPr>
          <p:cNvPr id="46" name="Text Placeholder 2">
            <a:extLst>
              <a:ext uri="{FF2B5EF4-FFF2-40B4-BE49-F238E27FC236}">
                <a16:creationId xmlns:a16="http://schemas.microsoft.com/office/drawing/2014/main" id="{8724333D-6239-4E39-A932-2DC1FB7CB12C}"/>
              </a:ext>
            </a:extLst>
          </p:cNvPr>
          <p:cNvSpPr>
            <a:spLocks noGrp="1"/>
          </p:cNvSpPr>
          <p:nvPr>
            <p:ph type="body" sz="quarter" idx="41" hasCustomPrompt="1"/>
          </p:nvPr>
        </p:nvSpPr>
        <p:spPr>
          <a:xfrm>
            <a:off x="7210187" y="4227119"/>
            <a:ext cx="4442316" cy="720723"/>
          </a:xfrm>
        </p:spPr>
        <p:txBody>
          <a:bodyPr anchor="ctr">
            <a:noAutofit/>
          </a:bodyPr>
          <a:lstStyle>
            <a:lvl1pPr marL="0" indent="0">
              <a:buNone/>
              <a:defRPr sz="2000" b="0"/>
            </a:lvl1pPr>
            <a:lvl2pPr>
              <a:defRPr sz="1200"/>
            </a:lvl2pPr>
            <a:lvl3pPr>
              <a:defRPr sz="1200"/>
            </a:lvl3pPr>
            <a:lvl4pPr>
              <a:defRPr sz="1200"/>
            </a:lvl4pPr>
            <a:lvl5pPr>
              <a:defRPr sz="1200"/>
            </a:lvl5pPr>
          </a:lstStyle>
          <a:p>
            <a:pPr lvl="0"/>
            <a:r>
              <a:rPr lang="en-US" dirty="0"/>
              <a:t>Click to edit text styles</a:t>
            </a:r>
          </a:p>
        </p:txBody>
      </p:sp>
      <p:sp>
        <p:nvSpPr>
          <p:cNvPr id="47" name="Text Placeholder 2">
            <a:extLst>
              <a:ext uri="{FF2B5EF4-FFF2-40B4-BE49-F238E27FC236}">
                <a16:creationId xmlns:a16="http://schemas.microsoft.com/office/drawing/2014/main" id="{862A7D28-3DC2-4623-9CB3-618A43D7CC3E}"/>
              </a:ext>
            </a:extLst>
          </p:cNvPr>
          <p:cNvSpPr>
            <a:spLocks noGrp="1"/>
          </p:cNvSpPr>
          <p:nvPr>
            <p:ph type="body" sz="quarter" idx="42" hasCustomPrompt="1"/>
          </p:nvPr>
        </p:nvSpPr>
        <p:spPr>
          <a:xfrm>
            <a:off x="7210187" y="5239041"/>
            <a:ext cx="4442316" cy="720723"/>
          </a:xfrm>
        </p:spPr>
        <p:txBody>
          <a:bodyPr anchor="ctr">
            <a:noAutofit/>
          </a:bodyPr>
          <a:lstStyle>
            <a:lvl1pPr marL="0" indent="0">
              <a:buNone/>
              <a:defRPr sz="2000" b="0"/>
            </a:lvl1pPr>
            <a:lvl2pPr marL="457200" indent="0">
              <a:buNone/>
              <a:defRPr sz="1200"/>
            </a:lvl2pPr>
            <a:lvl3pPr marL="914400" indent="0">
              <a:buNone/>
              <a:defRPr sz="1200"/>
            </a:lvl3pPr>
            <a:lvl4pPr>
              <a:defRPr sz="1200"/>
            </a:lvl4pPr>
            <a:lvl5pPr>
              <a:defRPr sz="1200"/>
            </a:lvl5pPr>
          </a:lstStyle>
          <a:p>
            <a:pPr lvl="0"/>
            <a:r>
              <a:rPr lang="en-US" dirty="0"/>
              <a:t>Click to edit text styles</a:t>
            </a:r>
          </a:p>
        </p:txBody>
      </p:sp>
      <p:sp>
        <p:nvSpPr>
          <p:cNvPr id="48" name="Text Placeholder 2">
            <a:extLst>
              <a:ext uri="{FF2B5EF4-FFF2-40B4-BE49-F238E27FC236}">
                <a16:creationId xmlns:a16="http://schemas.microsoft.com/office/drawing/2014/main" id="{F499DABE-EE07-44BB-B0F8-5252F3F693AC}"/>
              </a:ext>
            </a:extLst>
          </p:cNvPr>
          <p:cNvSpPr>
            <a:spLocks noGrp="1"/>
          </p:cNvSpPr>
          <p:nvPr>
            <p:ph type="body" sz="quarter" idx="43" hasCustomPrompt="1"/>
          </p:nvPr>
        </p:nvSpPr>
        <p:spPr>
          <a:xfrm>
            <a:off x="6191249" y="2197874"/>
            <a:ext cx="731520" cy="731520"/>
          </a:xfrm>
          <a:prstGeom prst="rect">
            <a:avLst/>
          </a:prstGeom>
          <a:noFill/>
          <a:ln w="50800">
            <a:noFill/>
          </a:ln>
          <a:effectLst/>
        </p:spPr>
        <p:txBody>
          <a:bodyPr anchor="ctr">
            <a:noAutofit/>
          </a:bodyPr>
          <a:lstStyle>
            <a:lvl1pPr marL="0" indent="0" algn="ctr">
              <a:buNone/>
              <a:defRPr sz="3600" b="0">
                <a:solidFill>
                  <a:schemeClr val="tx1"/>
                </a:solidFill>
              </a:defRPr>
            </a:lvl1pPr>
            <a:lvl2pPr>
              <a:defRPr sz="1200"/>
            </a:lvl2pPr>
            <a:lvl3pPr>
              <a:defRPr sz="1200"/>
            </a:lvl3pPr>
            <a:lvl4pPr>
              <a:defRPr sz="1200"/>
            </a:lvl4pPr>
            <a:lvl5pPr>
              <a:defRPr sz="1200"/>
            </a:lvl5pPr>
          </a:lstStyle>
          <a:p>
            <a:pPr lvl="0"/>
            <a:r>
              <a:rPr lang="en-US" dirty="0"/>
              <a:t>#</a:t>
            </a:r>
          </a:p>
        </p:txBody>
      </p:sp>
      <p:sp>
        <p:nvSpPr>
          <p:cNvPr id="49" name="Text Placeholder 2">
            <a:extLst>
              <a:ext uri="{FF2B5EF4-FFF2-40B4-BE49-F238E27FC236}">
                <a16:creationId xmlns:a16="http://schemas.microsoft.com/office/drawing/2014/main" id="{5E5BE4C5-7FDD-474B-B3DC-D0E63F226D91}"/>
              </a:ext>
            </a:extLst>
          </p:cNvPr>
          <p:cNvSpPr>
            <a:spLocks noGrp="1"/>
          </p:cNvSpPr>
          <p:nvPr>
            <p:ph type="body" sz="quarter" idx="44" hasCustomPrompt="1"/>
          </p:nvPr>
        </p:nvSpPr>
        <p:spPr>
          <a:xfrm>
            <a:off x="6191249" y="3209797"/>
            <a:ext cx="731520" cy="731520"/>
          </a:xfrm>
          <a:prstGeom prst="rect">
            <a:avLst/>
          </a:prstGeom>
          <a:noFill/>
          <a:ln w="50800">
            <a:noFill/>
          </a:ln>
          <a:effectLst/>
        </p:spPr>
        <p:txBody>
          <a:bodyPr anchor="ctr">
            <a:noAutofit/>
          </a:bodyPr>
          <a:lstStyle>
            <a:lvl1pPr marL="0" indent="0" algn="ctr">
              <a:buNone/>
              <a:defRPr sz="3600" b="0">
                <a:solidFill>
                  <a:schemeClr val="tx1"/>
                </a:solidFill>
              </a:defRPr>
            </a:lvl1pPr>
            <a:lvl2pPr>
              <a:defRPr sz="1200"/>
            </a:lvl2pPr>
            <a:lvl3pPr>
              <a:defRPr sz="1200"/>
            </a:lvl3pPr>
            <a:lvl4pPr>
              <a:defRPr sz="1200"/>
            </a:lvl4pPr>
            <a:lvl5pPr>
              <a:defRPr sz="1200"/>
            </a:lvl5pPr>
          </a:lstStyle>
          <a:p>
            <a:pPr lvl="0"/>
            <a:r>
              <a:rPr lang="en-US" dirty="0"/>
              <a:t>#</a:t>
            </a:r>
          </a:p>
        </p:txBody>
      </p:sp>
      <p:sp>
        <p:nvSpPr>
          <p:cNvPr id="50" name="Text Placeholder 2">
            <a:extLst>
              <a:ext uri="{FF2B5EF4-FFF2-40B4-BE49-F238E27FC236}">
                <a16:creationId xmlns:a16="http://schemas.microsoft.com/office/drawing/2014/main" id="{64A5B0D9-20E2-4C47-B6C4-994AF99E1CEE}"/>
              </a:ext>
            </a:extLst>
          </p:cNvPr>
          <p:cNvSpPr>
            <a:spLocks noGrp="1"/>
          </p:cNvSpPr>
          <p:nvPr>
            <p:ph type="body" sz="quarter" idx="45" hasCustomPrompt="1"/>
          </p:nvPr>
        </p:nvSpPr>
        <p:spPr>
          <a:xfrm>
            <a:off x="6191249" y="4221720"/>
            <a:ext cx="731520" cy="731520"/>
          </a:xfrm>
          <a:prstGeom prst="rect">
            <a:avLst/>
          </a:prstGeom>
          <a:noFill/>
          <a:ln w="50800">
            <a:noFill/>
          </a:ln>
          <a:effectLst/>
        </p:spPr>
        <p:txBody>
          <a:bodyPr anchor="ctr">
            <a:noAutofit/>
          </a:bodyPr>
          <a:lstStyle>
            <a:lvl1pPr marL="0" indent="0" algn="ctr">
              <a:buNone/>
              <a:defRPr sz="3600" b="0">
                <a:solidFill>
                  <a:schemeClr val="tx1"/>
                </a:solidFill>
              </a:defRPr>
            </a:lvl1pPr>
            <a:lvl2pPr>
              <a:defRPr sz="1200"/>
            </a:lvl2pPr>
            <a:lvl3pPr>
              <a:defRPr sz="1200"/>
            </a:lvl3pPr>
            <a:lvl4pPr>
              <a:defRPr sz="1200"/>
            </a:lvl4pPr>
            <a:lvl5pPr>
              <a:defRPr sz="1200"/>
            </a:lvl5pPr>
          </a:lstStyle>
          <a:p>
            <a:pPr lvl="0"/>
            <a:r>
              <a:rPr lang="en-US" dirty="0"/>
              <a:t>#</a:t>
            </a:r>
          </a:p>
        </p:txBody>
      </p:sp>
      <p:sp>
        <p:nvSpPr>
          <p:cNvPr id="51" name="Text Placeholder 2">
            <a:extLst>
              <a:ext uri="{FF2B5EF4-FFF2-40B4-BE49-F238E27FC236}">
                <a16:creationId xmlns:a16="http://schemas.microsoft.com/office/drawing/2014/main" id="{932E2568-F975-4A44-AB25-364CE5D93A79}"/>
              </a:ext>
            </a:extLst>
          </p:cNvPr>
          <p:cNvSpPr>
            <a:spLocks noGrp="1"/>
          </p:cNvSpPr>
          <p:nvPr>
            <p:ph type="body" sz="quarter" idx="46" hasCustomPrompt="1"/>
          </p:nvPr>
        </p:nvSpPr>
        <p:spPr>
          <a:xfrm>
            <a:off x="6191249" y="5233642"/>
            <a:ext cx="731520" cy="731520"/>
          </a:xfrm>
          <a:prstGeom prst="rect">
            <a:avLst/>
          </a:prstGeom>
          <a:noFill/>
          <a:ln w="50800">
            <a:noFill/>
          </a:ln>
          <a:effectLst/>
        </p:spPr>
        <p:txBody>
          <a:bodyPr anchor="ctr">
            <a:noAutofit/>
          </a:bodyPr>
          <a:lstStyle>
            <a:lvl1pPr marL="0" indent="0" algn="ctr">
              <a:buNone/>
              <a:defRPr sz="3600" b="0">
                <a:solidFill>
                  <a:schemeClr val="tx1"/>
                </a:solidFill>
              </a:defRPr>
            </a:lvl1pPr>
            <a:lvl2pPr>
              <a:defRPr sz="1200"/>
            </a:lvl2pPr>
            <a:lvl3pPr>
              <a:defRPr sz="1200"/>
            </a:lvl3pPr>
            <a:lvl4pPr>
              <a:defRPr sz="1200"/>
            </a:lvl4pPr>
            <a:lvl5pPr>
              <a:defRPr sz="1200"/>
            </a:lvl5pPr>
          </a:lstStyle>
          <a:p>
            <a:pPr lvl="0"/>
            <a:r>
              <a:rPr lang="en-US" dirty="0"/>
              <a:t>#</a:t>
            </a:r>
          </a:p>
        </p:txBody>
      </p:sp>
    </p:spTree>
    <p:extLst>
      <p:ext uri="{BB962C8B-B14F-4D97-AF65-F5344CB8AC3E}">
        <p14:creationId xmlns:p14="http://schemas.microsoft.com/office/powerpoint/2010/main" val="2458927037"/>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image" Target="../media/image1.png"/><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theme" Target="../theme/theme1.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4B58C724-32CE-4356-9F5A-84944A071500}"/>
              </a:ext>
            </a:extLst>
          </p:cNvPr>
          <p:cNvSpPr/>
          <p:nvPr userDrawn="1"/>
        </p:nvSpPr>
        <p:spPr>
          <a:xfrm>
            <a:off x="0" y="6196804"/>
            <a:ext cx="12192000" cy="66119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24441038-0A28-4AC7-B8C3-874E60B00A59}"/>
              </a:ext>
            </a:extLst>
          </p:cNvPr>
          <p:cNvSpPr>
            <a:spLocks noGrp="1"/>
          </p:cNvSpPr>
          <p:nvPr>
            <p:ph type="title"/>
          </p:nvPr>
        </p:nvSpPr>
        <p:spPr>
          <a:xfrm>
            <a:off x="306226" y="273049"/>
            <a:ext cx="11580974" cy="1277144"/>
          </a:xfrm>
          <a:prstGeom prst="rect">
            <a:avLst/>
          </a:prstGeom>
        </p:spPr>
        <p:txBody>
          <a:bodyPr vert="horz" lIns="91440" tIns="45720" rIns="91440" bIns="45720" rtlCol="0" anchor="b">
            <a:normAutofit/>
          </a:bodyPr>
          <a:lstStyle/>
          <a:p>
            <a:r>
              <a:rPr lang="en-US" dirty="0"/>
              <a:t>Click to edit title style</a:t>
            </a:r>
          </a:p>
        </p:txBody>
      </p:sp>
      <p:sp>
        <p:nvSpPr>
          <p:cNvPr id="3" name="Text Placeholder 2">
            <a:extLst>
              <a:ext uri="{FF2B5EF4-FFF2-40B4-BE49-F238E27FC236}">
                <a16:creationId xmlns:a16="http://schemas.microsoft.com/office/drawing/2014/main" id="{88C356B8-65BD-4844-A680-ED9228EB616F}"/>
              </a:ext>
            </a:extLst>
          </p:cNvPr>
          <p:cNvSpPr>
            <a:spLocks noGrp="1"/>
          </p:cNvSpPr>
          <p:nvPr>
            <p:ph type="body" idx="1"/>
          </p:nvPr>
        </p:nvSpPr>
        <p:spPr>
          <a:xfrm>
            <a:off x="306226" y="1726768"/>
            <a:ext cx="11580974" cy="4008868"/>
          </a:xfrm>
          <a:prstGeom prst="rect">
            <a:avLst/>
          </a:prstGeom>
        </p:spPr>
        <p:txBody>
          <a:bodyPr vert="horz" lIns="91440" tIns="45720" rIns="91440" bIns="45720" rtlCol="0">
            <a:normAutofit/>
          </a:bodyPr>
          <a:lstStyle/>
          <a:p>
            <a:pPr lvl="0"/>
            <a:r>
              <a:rPr lang="en-US" dirty="0"/>
              <a:t>Click to edit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73465FD-798C-4CF6-B2E0-728B3E8648BC}"/>
              </a:ext>
            </a:extLst>
          </p:cNvPr>
          <p:cNvSpPr>
            <a:spLocks noGrp="1"/>
          </p:cNvSpPr>
          <p:nvPr>
            <p:ph type="dt" sz="half" idx="2"/>
          </p:nvPr>
        </p:nvSpPr>
        <p:spPr>
          <a:xfrm>
            <a:off x="9052560" y="6373379"/>
            <a:ext cx="2124866" cy="273051"/>
          </a:xfrm>
          <a:prstGeom prst="rect">
            <a:avLst/>
          </a:prstGeom>
        </p:spPr>
        <p:txBody>
          <a:bodyPr vert="horz" lIns="91440" tIns="45720" rIns="91440" bIns="45720" rtlCol="0" anchor="ctr"/>
          <a:lstStyle>
            <a:lvl1pPr algn="r">
              <a:defRPr sz="1000" b="0">
                <a:solidFill>
                  <a:schemeClr val="bg1"/>
                </a:solidFill>
              </a:defRPr>
            </a:lvl1pPr>
          </a:lstStyle>
          <a:p>
            <a:fld id="{90B8611F-0B57-4643-9B1C-D05E2E8096A2}" type="datetime4">
              <a:rPr lang="en-US" smtClean="0"/>
              <a:t>February 16, 2022</a:t>
            </a:fld>
            <a:endParaRPr lang="en-US" dirty="0"/>
          </a:p>
        </p:txBody>
      </p:sp>
      <p:sp>
        <p:nvSpPr>
          <p:cNvPr id="5" name="Footer Placeholder 4">
            <a:extLst>
              <a:ext uri="{FF2B5EF4-FFF2-40B4-BE49-F238E27FC236}">
                <a16:creationId xmlns:a16="http://schemas.microsoft.com/office/drawing/2014/main" id="{FF6B985E-B53A-4999-9B61-61A4042828FD}"/>
              </a:ext>
            </a:extLst>
          </p:cNvPr>
          <p:cNvSpPr>
            <a:spLocks noGrp="1"/>
          </p:cNvSpPr>
          <p:nvPr>
            <p:ph type="ftr" sz="quarter" idx="3"/>
          </p:nvPr>
        </p:nvSpPr>
        <p:spPr>
          <a:xfrm>
            <a:off x="1558434" y="6379368"/>
            <a:ext cx="7305866" cy="274638"/>
          </a:xfrm>
          <a:prstGeom prst="rect">
            <a:avLst/>
          </a:prstGeom>
        </p:spPr>
        <p:txBody>
          <a:bodyPr vert="horz" lIns="91440" tIns="45720" rIns="91440" bIns="45720" rtlCol="0" anchor="ctr"/>
          <a:lstStyle>
            <a:lvl1pPr algn="l">
              <a:defRPr sz="1000">
                <a:solidFill>
                  <a:schemeClr val="bg1"/>
                </a:solidFill>
              </a:defRPr>
            </a:lvl1pPr>
          </a:lstStyle>
          <a:p>
            <a:endParaRPr lang="en-US" dirty="0"/>
          </a:p>
        </p:txBody>
      </p:sp>
      <p:sp>
        <p:nvSpPr>
          <p:cNvPr id="6" name="Slide Number Placeholder 5">
            <a:extLst>
              <a:ext uri="{FF2B5EF4-FFF2-40B4-BE49-F238E27FC236}">
                <a16:creationId xmlns:a16="http://schemas.microsoft.com/office/drawing/2014/main" id="{C6DBFBAD-5B8C-49AA-B030-CC116AB6D178}"/>
              </a:ext>
            </a:extLst>
          </p:cNvPr>
          <p:cNvSpPr>
            <a:spLocks noGrp="1"/>
          </p:cNvSpPr>
          <p:nvPr>
            <p:ph type="sldNum" sz="quarter" idx="4"/>
          </p:nvPr>
        </p:nvSpPr>
        <p:spPr>
          <a:xfrm>
            <a:off x="11267440" y="6373380"/>
            <a:ext cx="558800" cy="273050"/>
          </a:xfrm>
          <a:prstGeom prst="rect">
            <a:avLst/>
          </a:prstGeom>
        </p:spPr>
        <p:txBody>
          <a:bodyPr vert="horz" lIns="0" tIns="45720" rIns="91440" bIns="45720" rtlCol="0" anchor="ctr"/>
          <a:lstStyle>
            <a:lvl1pPr algn="r">
              <a:defRPr sz="1000" baseline="0">
                <a:solidFill>
                  <a:schemeClr val="bg1"/>
                </a:solidFill>
              </a:defRPr>
            </a:lvl1pPr>
          </a:lstStyle>
          <a:p>
            <a:r>
              <a:rPr lang="en-US" dirty="0"/>
              <a:t>|   </a:t>
            </a:r>
            <a:fld id="{88AC2771-419E-449B-81F9-598B882C97F0}" type="slidenum">
              <a:rPr lang="en-US" smtClean="0"/>
              <a:pPr/>
              <a:t>‹#›</a:t>
            </a:fld>
            <a:endParaRPr lang="en-US" dirty="0"/>
          </a:p>
        </p:txBody>
      </p:sp>
      <p:pic>
        <p:nvPicPr>
          <p:cNvPr id="9" name="Picture 8">
            <a:extLst>
              <a:ext uri="{FF2B5EF4-FFF2-40B4-BE49-F238E27FC236}">
                <a16:creationId xmlns:a16="http://schemas.microsoft.com/office/drawing/2014/main" id="{FD491E2A-A19D-416F-9CF5-8AA9ADC8775C}"/>
              </a:ext>
            </a:extLst>
          </p:cNvPr>
          <p:cNvPicPr>
            <a:picLocks noChangeAspect="1"/>
          </p:cNvPicPr>
          <p:nvPr userDrawn="1"/>
        </p:nvPicPr>
        <p:blipFill>
          <a:blip r:embed="rId47">
            <a:extLst>
              <a:ext uri="{28A0092B-C50C-407E-A947-70E740481C1C}">
                <a14:useLocalDpi xmlns:a14="http://schemas.microsoft.com/office/drawing/2010/main" val="0"/>
              </a:ext>
            </a:extLst>
          </a:blip>
          <a:stretch>
            <a:fillRect/>
          </a:stretch>
        </p:blipFill>
        <p:spPr>
          <a:xfrm>
            <a:off x="203801" y="5735636"/>
            <a:ext cx="1039047" cy="1098551"/>
          </a:xfrm>
          <a:prstGeom prst="rect">
            <a:avLst/>
          </a:prstGeom>
        </p:spPr>
      </p:pic>
    </p:spTree>
    <p:extLst>
      <p:ext uri="{BB962C8B-B14F-4D97-AF65-F5344CB8AC3E}">
        <p14:creationId xmlns:p14="http://schemas.microsoft.com/office/powerpoint/2010/main" val="1287698131"/>
      </p:ext>
    </p:extLst>
  </p:cSld>
  <p:clrMap bg1="lt1" tx1="dk1" bg2="lt2" tx2="dk2" accent1="accent1" accent2="accent2" accent3="accent3" accent4="accent4" accent5="accent5" accent6="accent6" hlink="hlink" folHlink="folHlink"/>
  <p:sldLayoutIdLst>
    <p:sldLayoutId id="2147483719" r:id="rId1"/>
    <p:sldLayoutId id="2147483678" r:id="rId2"/>
    <p:sldLayoutId id="2147483691" r:id="rId3"/>
    <p:sldLayoutId id="2147483720" r:id="rId4"/>
    <p:sldLayoutId id="2147483704" r:id="rId5"/>
    <p:sldLayoutId id="2147483668" r:id="rId6"/>
    <p:sldLayoutId id="2147483667" r:id="rId7"/>
    <p:sldLayoutId id="2147483722" r:id="rId8"/>
    <p:sldLayoutId id="2147483693" r:id="rId9"/>
    <p:sldLayoutId id="2147483694" r:id="rId10"/>
    <p:sldLayoutId id="2147483674" r:id="rId11"/>
    <p:sldLayoutId id="2147483686" r:id="rId12"/>
    <p:sldLayoutId id="2147483723" r:id="rId13"/>
    <p:sldLayoutId id="2147483650" r:id="rId14"/>
    <p:sldLayoutId id="2147483685" r:id="rId15"/>
    <p:sldLayoutId id="2147483726" r:id="rId16"/>
    <p:sldLayoutId id="2147483659" r:id="rId17"/>
    <p:sldLayoutId id="2147483721" r:id="rId18"/>
    <p:sldLayoutId id="2147483724" r:id="rId19"/>
    <p:sldLayoutId id="2147483652" r:id="rId20"/>
    <p:sldLayoutId id="2147483680" r:id="rId21"/>
    <p:sldLayoutId id="2147483669" r:id="rId22"/>
    <p:sldLayoutId id="2147483687" r:id="rId23"/>
    <p:sldLayoutId id="2147483656" r:id="rId24"/>
    <p:sldLayoutId id="2147483681" r:id="rId25"/>
    <p:sldLayoutId id="2147483714" r:id="rId26"/>
    <p:sldLayoutId id="2147483713" r:id="rId27"/>
    <p:sldLayoutId id="2147483727" r:id="rId28"/>
    <p:sldLayoutId id="2147483670" r:id="rId29"/>
    <p:sldLayoutId id="2147483702" r:id="rId30"/>
    <p:sldLayoutId id="2147483706" r:id="rId31"/>
    <p:sldLayoutId id="2147483717" r:id="rId32"/>
    <p:sldLayoutId id="2147483718" r:id="rId33"/>
    <p:sldLayoutId id="2147483710" r:id="rId34"/>
    <p:sldLayoutId id="2147483715" r:id="rId35"/>
    <p:sldLayoutId id="2147483696" r:id="rId36"/>
    <p:sldLayoutId id="2147483716" r:id="rId37"/>
    <p:sldLayoutId id="2147483684" r:id="rId38"/>
    <p:sldLayoutId id="2147483699" r:id="rId39"/>
    <p:sldLayoutId id="2147483725" r:id="rId40"/>
    <p:sldLayoutId id="2147483711" r:id="rId41"/>
    <p:sldLayoutId id="2147483712" r:id="rId42"/>
    <p:sldLayoutId id="2147483683" r:id="rId43"/>
    <p:sldLayoutId id="2147483672" r:id="rId44"/>
    <p:sldLayoutId id="2147483728" r:id="rId45"/>
  </p:sldLayoutIdLst>
  <p:hf hdr="0" ftr="0"/>
  <p:txStyles>
    <p:titleStyle>
      <a:lvl1pPr algn="l" defTabSz="914400" rtl="0" eaLnBrk="1" latinLnBrk="0" hangingPunct="1">
        <a:lnSpc>
          <a:spcPct val="90000"/>
        </a:lnSpc>
        <a:spcBef>
          <a:spcPct val="0"/>
        </a:spcBef>
        <a:buNone/>
        <a:defRPr sz="4800" b="0" kern="1200">
          <a:solidFill>
            <a:schemeClr val="tx1"/>
          </a:solidFill>
          <a:latin typeface="+mn-lt"/>
          <a:ea typeface="Lato" panose="020F0502020204030203" pitchFamily="34" charset="0"/>
          <a:cs typeface="Lato" panose="020F0502020204030203" pitchFamily="34" charset="0"/>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0" pos="7488" userDrawn="1">
          <p15:clr>
            <a:srgbClr val="F26B43"/>
          </p15:clr>
        </p15:guide>
        <p15:guide id="11" pos="192" userDrawn="1">
          <p15:clr>
            <a:srgbClr val="F26B43"/>
          </p15:clr>
        </p15:guide>
        <p15:guide id="13" orient="horz" pos="168" userDrawn="1">
          <p15:clr>
            <a:srgbClr val="F26B43"/>
          </p15:clr>
        </p15:guide>
        <p15:guide id="14" orient="horz" pos="3768" userDrawn="1">
          <p15:clr>
            <a:srgbClr val="F26B43"/>
          </p15:clr>
        </p15:guide>
        <p15:guide id="15" orient="horz" pos="4008" userDrawn="1">
          <p15:clr>
            <a:srgbClr val="F26B43"/>
          </p15:clr>
        </p15:guide>
        <p15:guide id="16" orient="horz" pos="420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5.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45.xml"/><Relationship Id="rId5" Type="http://schemas.openxmlformats.org/officeDocument/2006/relationships/image" Target="../media/image14.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4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61A2EFC-F105-4B35-B073-BD26656A9432}"/>
              </a:ext>
            </a:extLst>
          </p:cNvPr>
          <p:cNvSpPr txBox="1">
            <a:spLocks noGrp="1"/>
          </p:cNvSpPr>
          <p:nvPr>
            <p:ph type="title" idx="4294967295"/>
          </p:nvPr>
        </p:nvSpPr>
        <p:spPr>
          <a:xfrm>
            <a:off x="1524000" y="2413000"/>
            <a:ext cx="9144000" cy="23876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ctr" defTabSz="914400" rtl="0" eaLnBrk="1" latinLnBrk="0" hangingPunct="1">
              <a:lnSpc>
                <a:spcPct val="90000"/>
              </a:lnSpc>
              <a:spcBef>
                <a:spcPct val="0"/>
              </a:spcBef>
              <a:buNone/>
              <a:defRPr sz="6000" b="0" kern="1200">
                <a:solidFill>
                  <a:schemeClr val="tx1"/>
                </a:solidFill>
                <a:latin typeface="+mn-lt"/>
                <a:ea typeface="Lato" panose="020F0502020204030203" pitchFamily="34" charset="0"/>
                <a:cs typeface="Lato" panose="020F0502020204030203"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dirty="0">
                <a:ln>
                  <a:noFill/>
                </a:ln>
                <a:solidFill>
                  <a:schemeClr val="tx1"/>
                </a:solidFill>
                <a:effectLst/>
                <a:uLnTx/>
                <a:uFillTx/>
                <a:latin typeface="+mn-lt"/>
                <a:ea typeface="Lato" panose="020F0502020204030203" pitchFamily="34" charset="0"/>
                <a:cs typeface="Lato" panose="020F0502020204030203" pitchFamily="34" charset="0"/>
              </a:rPr>
              <a:t>American Rescue Plan Act</a:t>
            </a:r>
            <a:br>
              <a:rPr kumimoji="0" lang="en-US" sz="4000" b="0" i="0" u="none" strike="noStrike" kern="1200" cap="none" spc="0" normalizeH="0" baseline="0" noProof="0" dirty="0">
                <a:ln>
                  <a:noFill/>
                </a:ln>
                <a:solidFill>
                  <a:schemeClr val="tx1"/>
                </a:solidFill>
                <a:effectLst/>
                <a:uLnTx/>
                <a:uFillTx/>
                <a:latin typeface="+mn-lt"/>
                <a:ea typeface="Lato" panose="020F0502020204030203" pitchFamily="34" charset="0"/>
                <a:cs typeface="Lato" panose="020F0502020204030203" pitchFamily="34" charset="0"/>
              </a:rPr>
            </a:br>
            <a:br>
              <a:rPr kumimoji="0" lang="en-US" sz="4000" b="0" i="0" u="none" strike="noStrike" kern="1200" cap="none" spc="0" normalizeH="0" baseline="0" noProof="0" dirty="0">
                <a:ln>
                  <a:noFill/>
                </a:ln>
                <a:solidFill>
                  <a:schemeClr val="tx1"/>
                </a:solidFill>
                <a:effectLst/>
                <a:uLnTx/>
                <a:uFillTx/>
                <a:latin typeface="+mn-lt"/>
                <a:ea typeface="Lato" panose="020F0502020204030203" pitchFamily="34" charset="0"/>
                <a:cs typeface="Lato" panose="020F0502020204030203" pitchFamily="34" charset="0"/>
              </a:rPr>
            </a:br>
            <a:r>
              <a:rPr kumimoji="0" lang="en-US" sz="3200" b="0" i="0" u="none" strike="noStrike" kern="1200" cap="none" spc="0" normalizeH="0" baseline="0" noProof="0" dirty="0">
                <a:ln>
                  <a:noFill/>
                </a:ln>
                <a:solidFill>
                  <a:schemeClr val="tx1"/>
                </a:solidFill>
                <a:effectLst/>
                <a:uLnTx/>
                <a:uFillTx/>
                <a:latin typeface="+mn-lt"/>
                <a:ea typeface="Lato" panose="020F0502020204030203" pitchFamily="34" charset="0"/>
                <a:cs typeface="Lato" panose="020F0502020204030203" pitchFamily="34" charset="0"/>
              </a:rPr>
              <a:t>Making the Case: Investing in Health Care Workforce</a:t>
            </a:r>
          </a:p>
        </p:txBody>
      </p:sp>
      <p:sp>
        <p:nvSpPr>
          <p:cNvPr id="5" name="Subtitle 2">
            <a:extLst>
              <a:ext uri="{FF2B5EF4-FFF2-40B4-BE49-F238E27FC236}">
                <a16:creationId xmlns:a16="http://schemas.microsoft.com/office/drawing/2014/main" id="{DC197024-EC1E-42AE-AA23-F1B1ED959930}"/>
              </a:ext>
            </a:extLst>
          </p:cNvPr>
          <p:cNvSpPr>
            <a:spLocks noGrp="1"/>
          </p:cNvSpPr>
          <p:nvPr>
            <p:ph type="subTitle" idx="1"/>
          </p:nvPr>
        </p:nvSpPr>
        <p:spPr>
          <a:xfrm>
            <a:off x="304800" y="5176838"/>
            <a:ext cx="11582400" cy="1223962"/>
          </a:xfrm>
        </p:spPr>
        <p:txBody>
          <a:bodyPr/>
          <a:lstStyle/>
          <a:p>
            <a:r>
              <a:rPr lang="en-US" dirty="0"/>
              <a:t>Patti Davis, President</a:t>
            </a:r>
          </a:p>
          <a:p>
            <a:r>
              <a:rPr lang="en-US" dirty="0"/>
              <a:t>February 10, 2022</a:t>
            </a:r>
          </a:p>
        </p:txBody>
      </p:sp>
    </p:spTree>
    <p:extLst>
      <p:ext uri="{BB962C8B-B14F-4D97-AF65-F5344CB8AC3E}">
        <p14:creationId xmlns:p14="http://schemas.microsoft.com/office/powerpoint/2010/main" val="1803687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DA8FFA71-C718-2E4D-8ECA-449D1C5080FE}"/>
              </a:ext>
            </a:extLst>
          </p:cNvPr>
          <p:cNvSpPr txBox="1">
            <a:spLocks noGrp="1"/>
          </p:cNvSpPr>
          <p:nvPr>
            <p:ph type="title" idx="4294967295"/>
          </p:nvPr>
        </p:nvSpPr>
        <p:spPr>
          <a:xfrm>
            <a:off x="685800" y="568687"/>
            <a:ext cx="7848600"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n-lt"/>
                <a:ea typeface="+mn-ea"/>
                <a:cs typeface="+mn-cs"/>
              </a:rPr>
              <a:t>Setting the Stage: Pre Pandemic</a:t>
            </a:r>
          </a:p>
        </p:txBody>
      </p:sp>
      <p:pic>
        <p:nvPicPr>
          <p:cNvPr id="7" name="Picture 7" descr="A picture containing text: &quot;Prior to the pandemic, OK was ranked 46th in the nation in the number of nurses per 100,000&quot; Source: 2020 CQ State Rankings&#10;&#10;&quot;Ok needs to increase the number of nurses by 40% in all health sectors to meet current needs.&quot;&#10;Source: Health resources and service administration">
            <a:extLst>
              <a:ext uri="{FF2B5EF4-FFF2-40B4-BE49-F238E27FC236}">
                <a16:creationId xmlns:a16="http://schemas.microsoft.com/office/drawing/2014/main" id="{3D6419B1-0E8E-4793-B45F-A2EE05296C4A}"/>
              </a:ext>
            </a:extLst>
          </p:cNvPr>
          <p:cNvPicPr>
            <a:picLocks noChangeAspect="1"/>
          </p:cNvPicPr>
          <p:nvPr/>
        </p:nvPicPr>
        <p:blipFill>
          <a:blip r:embed="rId2"/>
          <a:stretch>
            <a:fillRect/>
          </a:stretch>
        </p:blipFill>
        <p:spPr>
          <a:xfrm>
            <a:off x="1000433" y="1633844"/>
            <a:ext cx="9539747" cy="4008183"/>
          </a:xfrm>
          <a:prstGeom prst="rect">
            <a:avLst/>
          </a:prstGeom>
        </p:spPr>
      </p:pic>
      <p:sp>
        <p:nvSpPr>
          <p:cNvPr id="4" name="Date Placeholder 3">
            <a:extLst>
              <a:ext uri="{FF2B5EF4-FFF2-40B4-BE49-F238E27FC236}">
                <a16:creationId xmlns:a16="http://schemas.microsoft.com/office/drawing/2014/main" id="{2B2220E3-0647-4C6E-9066-FCB145E87D0B}"/>
              </a:ext>
            </a:extLst>
          </p:cNvPr>
          <p:cNvSpPr>
            <a:spLocks noGrp="1"/>
          </p:cNvSpPr>
          <p:nvPr>
            <p:ph type="dt" sz="half" idx="10"/>
          </p:nvPr>
        </p:nvSpPr>
        <p:spPr/>
        <p:txBody>
          <a:bodyPr/>
          <a:lstStyle/>
          <a:p>
            <a:fld id="{98AF28D0-DB31-4EC5-8023-3F5B582B1922}" type="datetime4">
              <a:rPr lang="en-US" smtClean="0"/>
              <a:t>February 16, 2022</a:t>
            </a:fld>
            <a:endParaRPr lang="en-US"/>
          </a:p>
        </p:txBody>
      </p:sp>
      <p:sp>
        <p:nvSpPr>
          <p:cNvPr id="5" name="Slide Number Placeholder 4">
            <a:extLst>
              <a:ext uri="{FF2B5EF4-FFF2-40B4-BE49-F238E27FC236}">
                <a16:creationId xmlns:a16="http://schemas.microsoft.com/office/drawing/2014/main" id="{D4F377BA-C428-4CBC-9C94-C908AF6BC4D9}"/>
              </a:ext>
            </a:extLst>
          </p:cNvPr>
          <p:cNvSpPr>
            <a:spLocks noGrp="1"/>
          </p:cNvSpPr>
          <p:nvPr>
            <p:ph type="sldNum" sz="quarter" idx="12"/>
          </p:nvPr>
        </p:nvSpPr>
        <p:spPr/>
        <p:txBody>
          <a:bodyPr/>
          <a:lstStyle/>
          <a:p>
            <a:fld id="{CEB24EE4-8D94-430E-BB06-89523344A278}" type="slidenum">
              <a:rPr lang="en-US" smtClean="0"/>
              <a:t>2</a:t>
            </a:fld>
            <a:endParaRPr lang="en-US"/>
          </a:p>
        </p:txBody>
      </p:sp>
    </p:spTree>
    <p:extLst>
      <p:ext uri="{BB962C8B-B14F-4D97-AF65-F5344CB8AC3E}">
        <p14:creationId xmlns:p14="http://schemas.microsoft.com/office/powerpoint/2010/main" val="1867220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A0C758-2241-6848-89E5-E3C14DEC2F02}"/>
              </a:ext>
            </a:extLst>
          </p:cNvPr>
          <p:cNvSpPr>
            <a:spLocks noGrp="1"/>
          </p:cNvSpPr>
          <p:nvPr>
            <p:ph type="title" idx="4294967295"/>
          </p:nvPr>
        </p:nvSpPr>
        <p:spPr>
          <a:xfrm>
            <a:off x="306226" y="-1277144"/>
            <a:ext cx="11580974" cy="1277144"/>
          </a:xfrm>
        </p:spPr>
        <p:txBody>
          <a:bodyPr vert="horz" lIns="91440" tIns="45720" rIns="91440" bIns="45720" rtlCol="0" anchor="b">
            <a:normAutofit/>
          </a:bodyPr>
          <a:lstStyle/>
          <a:p>
            <a:r>
              <a:rPr lang="en-US" dirty="0"/>
              <a:t>Setting the Stage</a:t>
            </a:r>
          </a:p>
        </p:txBody>
      </p:sp>
      <p:pic>
        <p:nvPicPr>
          <p:cNvPr id="5" name="Picture 5" descr="Text: Setting the Stage&#10;&quot;Since 2001, this topic has been studied by many work groups (industry, legislative, governor) with sporadic funding but largely same recommendations'">
            <a:extLst>
              <a:ext uri="{FF2B5EF4-FFF2-40B4-BE49-F238E27FC236}">
                <a16:creationId xmlns:a16="http://schemas.microsoft.com/office/drawing/2014/main" id="{2CCEA922-F849-4FEB-8013-A3631F06EFA7}"/>
              </a:ext>
            </a:extLst>
          </p:cNvPr>
          <p:cNvPicPr>
            <a:picLocks noChangeAspect="1"/>
          </p:cNvPicPr>
          <p:nvPr/>
        </p:nvPicPr>
        <p:blipFill>
          <a:blip r:embed="rId2"/>
          <a:stretch>
            <a:fillRect/>
          </a:stretch>
        </p:blipFill>
        <p:spPr>
          <a:xfrm>
            <a:off x="577702" y="190796"/>
            <a:ext cx="9051851" cy="1293034"/>
          </a:xfrm>
          <a:prstGeom prst="rect">
            <a:avLst/>
          </a:prstGeom>
        </p:spPr>
      </p:pic>
      <p:pic>
        <p:nvPicPr>
          <p:cNvPr id="6" name="Picture 6" descr="Demand&#10;Increase in demand-longer lifetimes/technology/generational need&#10;Age of nurses - 39.25% over age of 50&#10;Resiliency (health and well being) and workplace violence&#10;&#10;Supply&#10;30 LPN, 14 Assoc. RN and 15 Bachelor programs&#10;Capacity issues - qualified applicants v. available spots&#10;Market wage difference - difficulty in recruiting educators&#10;Age of nurse educators is also an issue.">
            <a:extLst>
              <a:ext uri="{FF2B5EF4-FFF2-40B4-BE49-F238E27FC236}">
                <a16:creationId xmlns:a16="http://schemas.microsoft.com/office/drawing/2014/main" id="{8B0FC7C4-1DBC-4B26-8B9D-DED31C5ED6AE}"/>
              </a:ext>
            </a:extLst>
          </p:cNvPr>
          <p:cNvPicPr>
            <a:picLocks noChangeAspect="1"/>
          </p:cNvPicPr>
          <p:nvPr/>
        </p:nvPicPr>
        <p:blipFill>
          <a:blip r:embed="rId3"/>
          <a:stretch>
            <a:fillRect/>
          </a:stretch>
        </p:blipFill>
        <p:spPr>
          <a:xfrm>
            <a:off x="905540" y="1738882"/>
            <a:ext cx="9140455" cy="3894145"/>
          </a:xfrm>
          <a:prstGeom prst="rect">
            <a:avLst/>
          </a:prstGeom>
        </p:spPr>
      </p:pic>
      <p:sp>
        <p:nvSpPr>
          <p:cNvPr id="2" name="Date Placeholder 1">
            <a:extLst>
              <a:ext uri="{FF2B5EF4-FFF2-40B4-BE49-F238E27FC236}">
                <a16:creationId xmlns:a16="http://schemas.microsoft.com/office/drawing/2014/main" id="{532D6A90-4384-4425-9125-FF600ED5353C}"/>
              </a:ext>
            </a:extLst>
          </p:cNvPr>
          <p:cNvSpPr>
            <a:spLocks noGrp="1"/>
          </p:cNvSpPr>
          <p:nvPr>
            <p:ph type="dt" sz="half" idx="10"/>
          </p:nvPr>
        </p:nvSpPr>
        <p:spPr/>
        <p:txBody>
          <a:bodyPr/>
          <a:lstStyle/>
          <a:p>
            <a:fld id="{A2D4414E-5498-4AA2-86B6-4CDB49CD51AD}" type="datetime4">
              <a:rPr lang="en-US" smtClean="0"/>
              <a:t>February 16, 2022</a:t>
            </a:fld>
            <a:endParaRPr lang="en-US"/>
          </a:p>
        </p:txBody>
      </p:sp>
      <p:sp>
        <p:nvSpPr>
          <p:cNvPr id="3" name="Slide Number Placeholder 2">
            <a:extLst>
              <a:ext uri="{FF2B5EF4-FFF2-40B4-BE49-F238E27FC236}">
                <a16:creationId xmlns:a16="http://schemas.microsoft.com/office/drawing/2014/main" id="{2AAE8B52-0AF9-4FEC-A65C-06ABD73D8F15}"/>
              </a:ext>
            </a:extLst>
          </p:cNvPr>
          <p:cNvSpPr>
            <a:spLocks noGrp="1"/>
          </p:cNvSpPr>
          <p:nvPr>
            <p:ph type="sldNum" sz="quarter" idx="12"/>
          </p:nvPr>
        </p:nvSpPr>
        <p:spPr/>
        <p:txBody>
          <a:bodyPr/>
          <a:lstStyle/>
          <a:p>
            <a:fld id="{CEB24EE4-8D94-430E-BB06-89523344A278}" type="slidenum">
              <a:rPr lang="en-US" smtClean="0"/>
              <a:t>3</a:t>
            </a:fld>
            <a:endParaRPr lang="en-US"/>
          </a:p>
        </p:txBody>
      </p:sp>
    </p:spTree>
    <p:extLst>
      <p:ext uri="{BB962C8B-B14F-4D97-AF65-F5344CB8AC3E}">
        <p14:creationId xmlns:p14="http://schemas.microsoft.com/office/powerpoint/2010/main" val="647438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a:extLst>
              <a:ext uri="{FF2B5EF4-FFF2-40B4-BE49-F238E27FC236}">
                <a16:creationId xmlns:a16="http://schemas.microsoft.com/office/drawing/2014/main" id="{1E518BD0-CAFA-0746-B3E4-3EA6D5895D7C}"/>
              </a:ext>
            </a:extLst>
          </p:cNvPr>
          <p:cNvSpPr txBox="1">
            <a:spLocks noGrp="1" noChangeArrowheads="1"/>
          </p:cNvSpPr>
          <p:nvPr>
            <p:ph type="title" idx="4294967295"/>
          </p:nvPr>
        </p:nvSpPr>
        <p:spPr bwMode="auto">
          <a:xfrm>
            <a:off x="1530351" y="228600"/>
            <a:ext cx="8913813" cy="914400"/>
          </a:xfrm>
          <a:prstGeom prst="rect">
            <a:avLst/>
          </a:prstGeom>
          <a:solidFill>
            <a:srgbClr val="C00000"/>
          </a:solidFill>
          <a:ln>
            <a:noFill/>
            <a:prstDash/>
          </a:ln>
          <a:effectLst/>
          <a:extLs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spcBef>
                <a:spcPts val="2000"/>
              </a:spcBef>
              <a:buClr>
                <a:schemeClr val="accent1"/>
              </a:buClr>
              <a:buFont typeface="Wingdings 2" pitchFamily="2" charset="2"/>
              <a:buChar char=""/>
              <a:defRPr sz="2000">
                <a:solidFill>
                  <a:srgbClr val="595959"/>
                </a:solidFill>
                <a:latin typeface="Century Gothic" panose="020B0502020202020204" pitchFamily="34" charset="0"/>
                <a:ea typeface="MS PGothic" panose="020B0600070205080204" pitchFamily="34" charset="-128"/>
              </a:defRPr>
            </a:lvl1pPr>
            <a:lvl2pPr marL="685800" indent="-336550">
              <a:spcBef>
                <a:spcPts val="600"/>
              </a:spcBef>
              <a:buClr>
                <a:srgbClr val="3D3D3D"/>
              </a:buClr>
              <a:buFont typeface="Wingdings 2" pitchFamily="2" charset="2"/>
              <a:buChar char=""/>
              <a:defRPr>
                <a:solidFill>
                  <a:srgbClr val="595959"/>
                </a:solidFill>
                <a:latin typeface="Century Gothic" panose="020B0502020202020204" pitchFamily="34" charset="0"/>
                <a:ea typeface="MS PGothic" panose="020B0600070205080204" pitchFamily="34" charset="-128"/>
              </a:defRPr>
            </a:lvl2pPr>
            <a:lvl3pPr marL="1035050" indent="-349250">
              <a:spcBef>
                <a:spcPts val="600"/>
              </a:spcBef>
              <a:buClr>
                <a:schemeClr val="accent1"/>
              </a:buClr>
              <a:buFont typeface="Wingdings 2" pitchFamily="2" charset="2"/>
              <a:buChar char=""/>
              <a:defRPr>
                <a:solidFill>
                  <a:srgbClr val="595959"/>
                </a:solidFill>
                <a:latin typeface="Century Gothic" panose="020B0502020202020204" pitchFamily="34" charset="0"/>
                <a:ea typeface="MS PGothic" panose="020B0600070205080204" pitchFamily="34" charset="-128"/>
              </a:defRPr>
            </a:lvl3pPr>
            <a:lvl4pPr indent="-336550">
              <a:spcBef>
                <a:spcPts val="600"/>
              </a:spcBef>
              <a:buClr>
                <a:srgbClr val="3D3D3D"/>
              </a:buClr>
              <a:buFont typeface="Wingdings 2" pitchFamily="2" charset="2"/>
              <a:buChar char=""/>
              <a:defRPr>
                <a:solidFill>
                  <a:srgbClr val="595959"/>
                </a:solidFill>
                <a:latin typeface="Century Gothic" panose="020B0502020202020204" pitchFamily="34" charset="0"/>
                <a:ea typeface="MS PGothic" panose="020B0600070205080204" pitchFamily="34" charset="-128"/>
              </a:defRPr>
            </a:lvl4pPr>
            <a:lvl5pPr marL="1720850" indent="-349250">
              <a:spcBef>
                <a:spcPts val="600"/>
              </a:spcBef>
              <a:buClr>
                <a:schemeClr val="accent1"/>
              </a:buClr>
              <a:buFont typeface="Wingdings 2" pitchFamily="2" charset="2"/>
              <a:buChar char=""/>
              <a:defRPr>
                <a:solidFill>
                  <a:srgbClr val="595959"/>
                </a:solidFill>
                <a:latin typeface="Century Gothic" panose="020B0502020202020204" pitchFamily="34" charset="0"/>
                <a:ea typeface="MS PGothic" panose="020B0600070205080204" pitchFamily="34" charset="-128"/>
              </a:defRPr>
            </a:lvl5pPr>
            <a:lvl6pPr marL="2178050" indent="-349250" eaLnBrk="0" fontAlgn="base" hangingPunct="0">
              <a:spcBef>
                <a:spcPts val="600"/>
              </a:spcBef>
              <a:spcAft>
                <a:spcPct val="0"/>
              </a:spcAft>
              <a:buClr>
                <a:schemeClr val="accent1"/>
              </a:buClr>
              <a:buFont typeface="Wingdings 2" pitchFamily="2" charset="2"/>
              <a:buChar char=""/>
              <a:defRPr>
                <a:solidFill>
                  <a:srgbClr val="595959"/>
                </a:solidFill>
                <a:latin typeface="Century Gothic" panose="020B0502020202020204" pitchFamily="34" charset="0"/>
                <a:ea typeface="MS PGothic" panose="020B0600070205080204" pitchFamily="34" charset="-128"/>
              </a:defRPr>
            </a:lvl6pPr>
            <a:lvl7pPr marL="2635250" indent="-349250" eaLnBrk="0" fontAlgn="base" hangingPunct="0">
              <a:spcBef>
                <a:spcPts val="600"/>
              </a:spcBef>
              <a:spcAft>
                <a:spcPct val="0"/>
              </a:spcAft>
              <a:buClr>
                <a:schemeClr val="accent1"/>
              </a:buClr>
              <a:buFont typeface="Wingdings 2" pitchFamily="2" charset="2"/>
              <a:buChar char=""/>
              <a:defRPr>
                <a:solidFill>
                  <a:srgbClr val="595959"/>
                </a:solidFill>
                <a:latin typeface="Century Gothic" panose="020B0502020202020204" pitchFamily="34" charset="0"/>
                <a:ea typeface="MS PGothic" panose="020B0600070205080204" pitchFamily="34" charset="-128"/>
              </a:defRPr>
            </a:lvl7pPr>
            <a:lvl8pPr marL="3092450" indent="-349250" eaLnBrk="0" fontAlgn="base" hangingPunct="0">
              <a:spcBef>
                <a:spcPts val="600"/>
              </a:spcBef>
              <a:spcAft>
                <a:spcPct val="0"/>
              </a:spcAft>
              <a:buClr>
                <a:schemeClr val="accent1"/>
              </a:buClr>
              <a:buFont typeface="Wingdings 2" pitchFamily="2" charset="2"/>
              <a:buChar char=""/>
              <a:defRPr>
                <a:solidFill>
                  <a:srgbClr val="595959"/>
                </a:solidFill>
                <a:latin typeface="Century Gothic" panose="020B0502020202020204" pitchFamily="34" charset="0"/>
                <a:ea typeface="MS PGothic" panose="020B0600070205080204" pitchFamily="34" charset="-128"/>
              </a:defRPr>
            </a:lvl8pPr>
            <a:lvl9pPr marL="3549650" indent="-349250" eaLnBrk="0" fontAlgn="base" hangingPunct="0">
              <a:spcBef>
                <a:spcPts val="600"/>
              </a:spcBef>
              <a:spcAft>
                <a:spcPct val="0"/>
              </a:spcAft>
              <a:buClr>
                <a:schemeClr val="accent1"/>
              </a:buClr>
              <a:buFont typeface="Wingdings 2" pitchFamily="2" charset="2"/>
              <a:buChar char=""/>
              <a:defRPr>
                <a:solidFill>
                  <a:srgbClr val="595959"/>
                </a:solidFill>
                <a:latin typeface="Century Gothic" panose="020B0502020202020204" pitchFamily="34" charset="0"/>
                <a:ea typeface="MS PGothic" panose="020B0600070205080204" pitchFamily="34"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en-US" sz="3600" b="0" i="0" u="none" strike="noStrike" kern="1200" cap="none" spc="0" normalizeH="0" baseline="0" noProof="0" dirty="0">
                <a:ln>
                  <a:noFill/>
                </a:ln>
                <a:solidFill>
                  <a:schemeClr val="bg1"/>
                </a:solidFill>
                <a:effectLst/>
                <a:uLnTx/>
                <a:uFillTx/>
                <a:latin typeface="Century Gothic" panose="020B0502020202020204" pitchFamily="34" charset="0"/>
                <a:ea typeface="MS PGothic" panose="020B0600070205080204" pitchFamily="34" charset="-128"/>
                <a:cs typeface="+mn-cs"/>
              </a:rPr>
              <a:t>Employment Locations</a:t>
            </a:r>
          </a:p>
        </p:txBody>
      </p:sp>
      <p:graphicFrame>
        <p:nvGraphicFramePr>
          <p:cNvPr id="6" name="Chart 5" descr="bar graph showing number of RNs in hospital and LTC centers">
            <a:extLst>
              <a:ext uri="{FF2B5EF4-FFF2-40B4-BE49-F238E27FC236}">
                <a16:creationId xmlns:a16="http://schemas.microsoft.com/office/drawing/2014/main" id="{E2CCB79E-BE51-1241-B4BE-CD5942C620E9}"/>
              </a:ext>
            </a:extLst>
          </p:cNvPr>
          <p:cNvGraphicFramePr>
            <a:graphicFrameLocks/>
          </p:cNvGraphicFramePr>
          <p:nvPr>
            <p:extLst>
              <p:ext uri="{D42A27DB-BD31-4B8C-83A1-F6EECF244321}">
                <p14:modId xmlns:p14="http://schemas.microsoft.com/office/powerpoint/2010/main" val="521982990"/>
              </p:ext>
            </p:extLst>
          </p:nvPr>
        </p:nvGraphicFramePr>
        <p:xfrm>
          <a:off x="1741224" y="1374542"/>
          <a:ext cx="3872863" cy="44257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descr="bar graph showing number of LPNs in hospital and LTC centers">
            <a:extLst>
              <a:ext uri="{FF2B5EF4-FFF2-40B4-BE49-F238E27FC236}">
                <a16:creationId xmlns:a16="http://schemas.microsoft.com/office/drawing/2014/main" id="{CE7EABF4-77AE-AC4F-904B-00426FC15049}"/>
              </a:ext>
            </a:extLst>
          </p:cNvPr>
          <p:cNvGraphicFramePr>
            <a:graphicFrameLocks/>
          </p:cNvGraphicFramePr>
          <p:nvPr>
            <p:extLst>
              <p:ext uri="{D42A27DB-BD31-4B8C-83A1-F6EECF244321}">
                <p14:modId xmlns:p14="http://schemas.microsoft.com/office/powerpoint/2010/main" val="3824822178"/>
              </p:ext>
            </p:extLst>
          </p:nvPr>
        </p:nvGraphicFramePr>
        <p:xfrm>
          <a:off x="6368145" y="1371600"/>
          <a:ext cx="3809998" cy="4419600"/>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a:extLst>
              <a:ext uri="{FF2B5EF4-FFF2-40B4-BE49-F238E27FC236}">
                <a16:creationId xmlns:a16="http://schemas.microsoft.com/office/drawing/2014/main" id="{F73D77C8-E25E-4955-B732-0AE6D9B457D1}"/>
              </a:ext>
            </a:extLst>
          </p:cNvPr>
          <p:cNvSpPr txBox="1"/>
          <p:nvPr/>
        </p:nvSpPr>
        <p:spPr>
          <a:xfrm>
            <a:off x="1501322" y="5845629"/>
            <a:ext cx="5943600" cy="584775"/>
          </a:xfrm>
          <a:prstGeom prst="rect">
            <a:avLst/>
          </a:prstGeom>
          <a:noFill/>
        </p:spPr>
        <p:txBody>
          <a:bodyPr wrap="square" rtlCol="0">
            <a:spAutoFit/>
          </a:bodyPr>
          <a:lstStyle/>
          <a:p>
            <a:r>
              <a:rPr lang="en-US" sz="1600" dirty="0"/>
              <a:t>Slide Courtesy of Oklahoma Nurses Association – Jane Nelson</a:t>
            </a:r>
          </a:p>
          <a:p>
            <a:endParaRPr lang="en-US" sz="1600"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9A16F3F-700C-344E-9C70-6C276AE4770B}"/>
              </a:ext>
            </a:extLst>
          </p:cNvPr>
          <p:cNvSpPr>
            <a:spLocks noGrp="1"/>
          </p:cNvSpPr>
          <p:nvPr>
            <p:ph type="title" idx="4294967295"/>
          </p:nvPr>
        </p:nvSpPr>
        <p:spPr>
          <a:xfrm>
            <a:off x="306226" y="-1277144"/>
            <a:ext cx="11580974" cy="1277144"/>
          </a:xfrm>
        </p:spPr>
        <p:txBody>
          <a:bodyPr vert="horz" lIns="91440" tIns="45720" rIns="91440" bIns="45720" rtlCol="0" anchor="b">
            <a:normAutofit/>
          </a:bodyPr>
          <a:lstStyle/>
          <a:p>
            <a:r>
              <a:rPr lang="en-US" dirty="0"/>
              <a:t>National Statistics</a:t>
            </a:r>
          </a:p>
        </p:txBody>
      </p:sp>
      <p:pic>
        <p:nvPicPr>
          <p:cNvPr id="7" name="Picture 7" descr="National Statistics">
            <a:extLst>
              <a:ext uri="{FF2B5EF4-FFF2-40B4-BE49-F238E27FC236}">
                <a16:creationId xmlns:a16="http://schemas.microsoft.com/office/drawing/2014/main" id="{782E0FC0-FBE5-4BE5-A815-B7BD08B3260C}"/>
              </a:ext>
            </a:extLst>
          </p:cNvPr>
          <p:cNvPicPr>
            <a:picLocks noChangeAspect="1"/>
          </p:cNvPicPr>
          <p:nvPr/>
        </p:nvPicPr>
        <p:blipFill>
          <a:blip r:embed="rId3"/>
          <a:stretch>
            <a:fillRect/>
          </a:stretch>
        </p:blipFill>
        <p:spPr>
          <a:xfrm>
            <a:off x="784302" y="551068"/>
            <a:ext cx="4044175" cy="979423"/>
          </a:xfrm>
          <a:prstGeom prst="rect">
            <a:avLst/>
          </a:prstGeom>
        </p:spPr>
      </p:pic>
      <p:pic>
        <p:nvPicPr>
          <p:cNvPr id="6" name="Picture 6" descr="Text&#10;&#10;Description automatically generated">
            <a:extLst>
              <a:ext uri="{FF2B5EF4-FFF2-40B4-BE49-F238E27FC236}">
                <a16:creationId xmlns:a16="http://schemas.microsoft.com/office/drawing/2014/main" id="{0E1891D2-528B-4261-B60B-924FA357738F}"/>
              </a:ext>
            </a:extLst>
          </p:cNvPr>
          <p:cNvPicPr>
            <a:picLocks noChangeAspect="1"/>
          </p:cNvPicPr>
          <p:nvPr/>
        </p:nvPicPr>
        <p:blipFill>
          <a:blip r:embed="rId4"/>
          <a:stretch>
            <a:fillRect/>
          </a:stretch>
        </p:blipFill>
        <p:spPr>
          <a:xfrm>
            <a:off x="1016620" y="1564255"/>
            <a:ext cx="4220737" cy="4054733"/>
          </a:xfrm>
          <a:prstGeom prst="rect">
            <a:avLst/>
          </a:prstGeom>
        </p:spPr>
      </p:pic>
      <p:pic>
        <p:nvPicPr>
          <p:cNvPr id="4" name="Picture 4" descr="chart of states showing critical staffing shortage">
            <a:extLst>
              <a:ext uri="{FF2B5EF4-FFF2-40B4-BE49-F238E27FC236}">
                <a16:creationId xmlns:a16="http://schemas.microsoft.com/office/drawing/2014/main" id="{07E7814C-5AFC-4509-837C-B511B8D04B67}"/>
              </a:ext>
            </a:extLst>
          </p:cNvPr>
          <p:cNvPicPr>
            <a:picLocks noChangeAspect="1"/>
          </p:cNvPicPr>
          <p:nvPr/>
        </p:nvPicPr>
        <p:blipFill>
          <a:blip r:embed="rId5"/>
          <a:stretch>
            <a:fillRect/>
          </a:stretch>
        </p:blipFill>
        <p:spPr>
          <a:xfrm>
            <a:off x="5308910" y="1039521"/>
            <a:ext cx="6454465" cy="4063190"/>
          </a:xfrm>
          <a:prstGeom prst="rect">
            <a:avLst/>
          </a:prstGeom>
        </p:spPr>
      </p:pic>
      <p:sp>
        <p:nvSpPr>
          <p:cNvPr id="2" name="Date Placeholder 1">
            <a:extLst>
              <a:ext uri="{FF2B5EF4-FFF2-40B4-BE49-F238E27FC236}">
                <a16:creationId xmlns:a16="http://schemas.microsoft.com/office/drawing/2014/main" id="{08475A6D-2547-42C0-AE48-04B026C3F1FE}"/>
              </a:ext>
            </a:extLst>
          </p:cNvPr>
          <p:cNvSpPr>
            <a:spLocks noGrp="1"/>
          </p:cNvSpPr>
          <p:nvPr>
            <p:ph type="dt" sz="half" idx="10"/>
          </p:nvPr>
        </p:nvSpPr>
        <p:spPr/>
        <p:txBody>
          <a:bodyPr/>
          <a:lstStyle/>
          <a:p>
            <a:fld id="{783120C8-E8DD-45D6-B304-D535A2BB0CD0}" type="datetime1">
              <a:rPr lang="en-US"/>
              <a:t>2/16/22</a:t>
            </a:fld>
            <a:endParaRPr lang="en-US"/>
          </a:p>
        </p:txBody>
      </p:sp>
      <p:sp>
        <p:nvSpPr>
          <p:cNvPr id="3" name="Slide Number Placeholder 2">
            <a:extLst>
              <a:ext uri="{FF2B5EF4-FFF2-40B4-BE49-F238E27FC236}">
                <a16:creationId xmlns:a16="http://schemas.microsoft.com/office/drawing/2014/main" id="{1AC249DE-B517-4274-9D83-825ECA346A2F}"/>
              </a:ext>
            </a:extLst>
          </p:cNvPr>
          <p:cNvSpPr>
            <a:spLocks noGrp="1"/>
          </p:cNvSpPr>
          <p:nvPr>
            <p:ph type="sldNum" sz="quarter" idx="12"/>
          </p:nvPr>
        </p:nvSpPr>
        <p:spPr/>
        <p:txBody>
          <a:bodyPr/>
          <a:lstStyle/>
          <a:p>
            <a:fld id="{F671ADB0-28CD-492E-B805-0A4075060CF0}" type="slidenum">
              <a:rPr lang="en-US" smtClean="0"/>
              <a:t>5</a:t>
            </a:fld>
            <a:endParaRPr lang="en-US"/>
          </a:p>
        </p:txBody>
      </p:sp>
    </p:spTree>
    <p:extLst>
      <p:ext uri="{BB962C8B-B14F-4D97-AF65-F5344CB8AC3E}">
        <p14:creationId xmlns:p14="http://schemas.microsoft.com/office/powerpoint/2010/main" val="154282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C811E1-0408-594C-8682-CF042834D998}"/>
              </a:ext>
            </a:extLst>
          </p:cNvPr>
          <p:cNvSpPr>
            <a:spLocks noGrp="1"/>
          </p:cNvSpPr>
          <p:nvPr>
            <p:ph type="title" idx="4294967295"/>
          </p:nvPr>
        </p:nvSpPr>
        <p:spPr>
          <a:xfrm>
            <a:off x="306226" y="-1277144"/>
            <a:ext cx="7847174" cy="362744"/>
          </a:xfrm>
        </p:spPr>
        <p:txBody>
          <a:bodyPr vert="horz" lIns="91440" tIns="45720" rIns="91440" bIns="45720" rtlCol="0" anchor="b">
            <a:normAutofit fontScale="90000"/>
          </a:bodyPr>
          <a:lstStyle/>
          <a:p>
            <a:r>
              <a:rPr lang="en-US" dirty="0"/>
              <a:t>Associate and Generic Baccalaureate Degree RN Graduates in Oklahoma</a:t>
            </a:r>
          </a:p>
        </p:txBody>
      </p:sp>
      <p:pic>
        <p:nvPicPr>
          <p:cNvPr id="5" name="Picture 5" descr="Chart, bar chart&#10;&#10;Description automatically generated">
            <a:extLst>
              <a:ext uri="{FF2B5EF4-FFF2-40B4-BE49-F238E27FC236}">
                <a16:creationId xmlns:a16="http://schemas.microsoft.com/office/drawing/2014/main" id="{B14A5A59-5B2E-41D0-BC06-6241401CFAF3}"/>
              </a:ext>
            </a:extLst>
          </p:cNvPr>
          <p:cNvPicPr>
            <a:picLocks noChangeAspect="1"/>
          </p:cNvPicPr>
          <p:nvPr/>
        </p:nvPicPr>
        <p:blipFill>
          <a:blip r:embed="rId3"/>
          <a:stretch>
            <a:fillRect/>
          </a:stretch>
        </p:blipFill>
        <p:spPr>
          <a:xfrm>
            <a:off x="1471963" y="287842"/>
            <a:ext cx="9526857" cy="5334463"/>
          </a:xfrm>
          <a:prstGeom prst="rect">
            <a:avLst/>
          </a:prstGeom>
        </p:spPr>
      </p:pic>
      <p:sp>
        <p:nvSpPr>
          <p:cNvPr id="2" name="Date Placeholder 1">
            <a:extLst>
              <a:ext uri="{FF2B5EF4-FFF2-40B4-BE49-F238E27FC236}">
                <a16:creationId xmlns:a16="http://schemas.microsoft.com/office/drawing/2014/main" id="{3887E9B4-AD71-44EF-B87C-51BFAB7D9C15}"/>
              </a:ext>
            </a:extLst>
          </p:cNvPr>
          <p:cNvSpPr>
            <a:spLocks noGrp="1"/>
          </p:cNvSpPr>
          <p:nvPr>
            <p:ph type="dt" sz="half" idx="10"/>
          </p:nvPr>
        </p:nvSpPr>
        <p:spPr/>
        <p:txBody>
          <a:bodyPr/>
          <a:lstStyle/>
          <a:p>
            <a:fld id="{BAA8FAFE-AA52-44AC-8A65-21C220E17DCB}" type="datetime1">
              <a:rPr lang="en-US"/>
              <a:t>2/16/22</a:t>
            </a:fld>
            <a:endParaRPr lang="en-US"/>
          </a:p>
        </p:txBody>
      </p:sp>
      <p:sp>
        <p:nvSpPr>
          <p:cNvPr id="3" name="Slide Number Placeholder 2">
            <a:extLst>
              <a:ext uri="{FF2B5EF4-FFF2-40B4-BE49-F238E27FC236}">
                <a16:creationId xmlns:a16="http://schemas.microsoft.com/office/drawing/2014/main" id="{4CD5F0F8-FA05-4B06-831A-21190C81D700}"/>
              </a:ext>
            </a:extLst>
          </p:cNvPr>
          <p:cNvSpPr>
            <a:spLocks noGrp="1"/>
          </p:cNvSpPr>
          <p:nvPr>
            <p:ph type="sldNum" sz="quarter" idx="12"/>
          </p:nvPr>
        </p:nvSpPr>
        <p:spPr/>
        <p:txBody>
          <a:bodyPr/>
          <a:lstStyle/>
          <a:p>
            <a:fld id="{F671ADB0-28CD-492E-B805-0A4075060CF0}" type="slidenum">
              <a:rPr lang="en-US" smtClean="0"/>
              <a:t>6</a:t>
            </a:fld>
            <a:endParaRPr lang="en-US"/>
          </a:p>
        </p:txBody>
      </p:sp>
    </p:spTree>
    <p:extLst>
      <p:ext uri="{BB962C8B-B14F-4D97-AF65-F5344CB8AC3E}">
        <p14:creationId xmlns:p14="http://schemas.microsoft.com/office/powerpoint/2010/main" val="3102900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74B690A-6B21-4109-94B7-8DCD6D7E4723}"/>
              </a:ext>
            </a:extLst>
          </p:cNvPr>
          <p:cNvSpPr txBox="1">
            <a:spLocks noGrp="1"/>
          </p:cNvSpPr>
          <p:nvPr>
            <p:ph type="title" idx="4294967295"/>
          </p:nvPr>
        </p:nvSpPr>
        <p:spPr>
          <a:xfrm>
            <a:off x="59474" y="505522"/>
            <a:ext cx="11692052" cy="113877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chemeClr val="tx1"/>
                </a:solidFill>
                <a:effectLst/>
                <a:uLnTx/>
                <a:uFillTx/>
                <a:latin typeface="+mn-lt"/>
                <a:ea typeface="+mn-lt"/>
                <a:cs typeface="+mn-lt"/>
              </a:rPr>
              <a:t>Effect of the Pandemic</a:t>
            </a:r>
            <a:br>
              <a:rPr kumimoji="0" lang="en-US" sz="3600" b="0" i="0" u="none" strike="noStrike" kern="1200" cap="none" spc="0" normalizeH="0" baseline="0" noProof="0" dirty="0">
                <a:ln>
                  <a:noFill/>
                </a:ln>
                <a:solidFill>
                  <a:schemeClr val="tx1"/>
                </a:solidFill>
                <a:effectLst/>
                <a:uLnTx/>
                <a:uFillTx/>
                <a:latin typeface="+mn-lt"/>
                <a:ea typeface="+mn-lt"/>
                <a:cs typeface="+mn-lt"/>
              </a:rPr>
            </a:br>
            <a:r>
              <a:rPr kumimoji="0" lang="en-US" sz="3200" b="0" i="1" u="none" strike="noStrike" kern="1200" cap="none" spc="0" normalizeH="0" baseline="0" noProof="0" dirty="0">
                <a:ln>
                  <a:noFill/>
                </a:ln>
                <a:solidFill>
                  <a:schemeClr val="tx1"/>
                </a:solidFill>
                <a:effectLst/>
                <a:uLnTx/>
                <a:uFillTx/>
                <a:latin typeface="+mn-lt"/>
                <a:ea typeface="+mn-lt"/>
                <a:cs typeface="+mn-lt"/>
              </a:rPr>
              <a:t>Hospitals Continue to Have Less Staffed Beds with Each Surge</a:t>
            </a:r>
            <a:r>
              <a:rPr kumimoji="0" lang="en-US" sz="3200" b="0" i="0" u="none" strike="noStrike" kern="1200" cap="none" spc="0" normalizeH="0" baseline="0" noProof="0" dirty="0">
                <a:ln>
                  <a:noFill/>
                </a:ln>
                <a:solidFill>
                  <a:schemeClr val="tx1"/>
                </a:solidFill>
                <a:effectLst/>
                <a:uLnTx/>
                <a:uFillTx/>
                <a:latin typeface="+mn-lt"/>
                <a:ea typeface="+mn-lt"/>
                <a:cs typeface="+mn-lt"/>
              </a:rPr>
              <a:t>  </a:t>
            </a:r>
            <a:endParaRPr kumimoji="0" lang="en-US" sz="3200" b="0" i="0" u="none" strike="noStrike" kern="1200" cap="none" spc="0" normalizeH="0" baseline="0" noProof="0" dirty="0">
              <a:ln>
                <a:noFill/>
              </a:ln>
              <a:solidFill>
                <a:schemeClr val="tx1"/>
              </a:solidFill>
              <a:effectLst/>
              <a:uLnTx/>
              <a:uFillTx/>
              <a:latin typeface="+mn-lt"/>
              <a:ea typeface="+mn-ea"/>
              <a:cs typeface="Calibri"/>
            </a:endParaRPr>
          </a:p>
        </p:txBody>
      </p:sp>
      <p:sp>
        <p:nvSpPr>
          <p:cNvPr id="11" name="TextBox 10">
            <a:extLst>
              <a:ext uri="{FF2B5EF4-FFF2-40B4-BE49-F238E27FC236}">
                <a16:creationId xmlns:a16="http://schemas.microsoft.com/office/drawing/2014/main" id="{2449CB1B-AA1C-4C71-A583-999A1BD5B066}"/>
              </a:ext>
            </a:extLst>
          </p:cNvPr>
          <p:cNvSpPr txBox="1"/>
          <p:nvPr/>
        </p:nvSpPr>
        <p:spPr>
          <a:xfrm>
            <a:off x="732031" y="1800690"/>
            <a:ext cx="10121589"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3600" b="1"/>
              <a:t>Reasons:</a:t>
            </a:r>
            <a:endParaRPr lang="en-US" sz="3600" b="1">
              <a:cs typeface="Calibri"/>
            </a:endParaRPr>
          </a:p>
          <a:p>
            <a:pPr marL="285750" indent="-285750">
              <a:buFont typeface="Arial"/>
              <a:buChar char="•"/>
            </a:pPr>
            <a:r>
              <a:rPr lang="en-US" sz="3600" b="1">
                <a:cs typeface="Calibri"/>
              </a:rPr>
              <a:t>Employees leaving for high paying traveling jobs</a:t>
            </a:r>
          </a:p>
          <a:p>
            <a:pPr marL="285750" indent="-285750">
              <a:buFont typeface="Arial"/>
              <a:buChar char="•"/>
            </a:pPr>
            <a:r>
              <a:rPr lang="en-US" sz="3600" b="1">
                <a:cs typeface="Calibri"/>
              </a:rPr>
              <a:t>Burn Out</a:t>
            </a:r>
          </a:p>
          <a:p>
            <a:pPr marL="285750" indent="-285750">
              <a:buFont typeface="Arial"/>
              <a:buChar char="•"/>
            </a:pPr>
            <a:r>
              <a:rPr lang="en-US" sz="3600" b="1">
                <a:cs typeface="Calibri"/>
              </a:rPr>
              <a:t>Retirement</a:t>
            </a:r>
          </a:p>
          <a:p>
            <a:pPr marL="285750" indent="-285750">
              <a:buFont typeface="Arial"/>
              <a:buChar char="•"/>
            </a:pPr>
            <a:r>
              <a:rPr lang="en-US" sz="3600" b="1">
                <a:cs typeface="Calibri"/>
              </a:rPr>
              <a:t>Fear of Illness</a:t>
            </a:r>
          </a:p>
        </p:txBody>
      </p:sp>
      <p:sp>
        <p:nvSpPr>
          <p:cNvPr id="2" name="Date Placeholder 1">
            <a:extLst>
              <a:ext uri="{FF2B5EF4-FFF2-40B4-BE49-F238E27FC236}">
                <a16:creationId xmlns:a16="http://schemas.microsoft.com/office/drawing/2014/main" id="{1304DED0-A8EE-4DFF-A862-F5759092295E}"/>
              </a:ext>
            </a:extLst>
          </p:cNvPr>
          <p:cNvSpPr>
            <a:spLocks noGrp="1"/>
          </p:cNvSpPr>
          <p:nvPr>
            <p:ph type="dt" sz="half" idx="10"/>
          </p:nvPr>
        </p:nvSpPr>
        <p:spPr/>
        <p:txBody>
          <a:bodyPr/>
          <a:lstStyle/>
          <a:p>
            <a:fld id="{F07F39F2-511D-4B1F-9E12-E5989C659F2E}" type="datetime1">
              <a:rPr lang="en-US"/>
              <a:t>2/16/22</a:t>
            </a:fld>
            <a:endParaRPr lang="en-US"/>
          </a:p>
        </p:txBody>
      </p:sp>
      <p:sp>
        <p:nvSpPr>
          <p:cNvPr id="3" name="Slide Number Placeholder 2">
            <a:extLst>
              <a:ext uri="{FF2B5EF4-FFF2-40B4-BE49-F238E27FC236}">
                <a16:creationId xmlns:a16="http://schemas.microsoft.com/office/drawing/2014/main" id="{59996080-B4D6-4B46-9C92-FFB9215B52FC}"/>
              </a:ext>
            </a:extLst>
          </p:cNvPr>
          <p:cNvSpPr>
            <a:spLocks noGrp="1"/>
          </p:cNvSpPr>
          <p:nvPr>
            <p:ph type="sldNum" sz="quarter" idx="12"/>
          </p:nvPr>
        </p:nvSpPr>
        <p:spPr/>
        <p:txBody>
          <a:bodyPr/>
          <a:lstStyle/>
          <a:p>
            <a:fld id="{F671ADB0-28CD-492E-B805-0A4075060CF0}" type="slidenum">
              <a:rPr lang="en-US" smtClean="0"/>
              <a:t>7</a:t>
            </a:fld>
            <a:endParaRPr lang="en-US"/>
          </a:p>
        </p:txBody>
      </p:sp>
    </p:spTree>
    <p:extLst>
      <p:ext uri="{BB962C8B-B14F-4D97-AF65-F5344CB8AC3E}">
        <p14:creationId xmlns:p14="http://schemas.microsoft.com/office/powerpoint/2010/main" val="1828631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CE6A7-D1FD-4D76-96A4-5EFC3F409000}"/>
              </a:ext>
            </a:extLst>
          </p:cNvPr>
          <p:cNvSpPr>
            <a:spLocks noGrp="1"/>
          </p:cNvSpPr>
          <p:nvPr>
            <p:ph type="title"/>
          </p:nvPr>
        </p:nvSpPr>
        <p:spPr>
          <a:xfrm>
            <a:off x="306226" y="273049"/>
            <a:ext cx="6284145" cy="1202825"/>
          </a:xfrm>
        </p:spPr>
        <p:txBody>
          <a:bodyPr>
            <a:normAutofit/>
          </a:bodyPr>
          <a:lstStyle/>
          <a:p>
            <a:r>
              <a:rPr lang="en-US" sz="4000" b="1">
                <a:ea typeface="Lato"/>
                <a:cs typeface="Lato"/>
              </a:rPr>
              <a:t>The shortage is not </a:t>
            </a:r>
            <a:br>
              <a:rPr lang="en-US" sz="4000" b="1">
                <a:ea typeface="Lato"/>
                <a:cs typeface="Lato"/>
              </a:rPr>
            </a:br>
            <a:r>
              <a:rPr lang="en-US" sz="4000" b="1">
                <a:ea typeface="Lato"/>
                <a:cs typeface="Lato"/>
              </a:rPr>
              <a:t>just nursing.......</a:t>
            </a:r>
            <a:endParaRPr lang="en-US" sz="4000" b="1"/>
          </a:p>
        </p:txBody>
      </p:sp>
      <p:sp>
        <p:nvSpPr>
          <p:cNvPr id="3" name="Content Placeholder 2">
            <a:extLst>
              <a:ext uri="{FF2B5EF4-FFF2-40B4-BE49-F238E27FC236}">
                <a16:creationId xmlns:a16="http://schemas.microsoft.com/office/drawing/2014/main" id="{76EC5B0E-F1CF-4411-A714-0929F707E03D}"/>
              </a:ext>
            </a:extLst>
          </p:cNvPr>
          <p:cNvSpPr>
            <a:spLocks noGrp="1"/>
          </p:cNvSpPr>
          <p:nvPr>
            <p:ph sz="half" idx="1"/>
          </p:nvPr>
        </p:nvSpPr>
        <p:spPr>
          <a:xfrm>
            <a:off x="308516" y="1717643"/>
            <a:ext cx="5181600" cy="3889464"/>
          </a:xfrm>
        </p:spPr>
        <p:txBody>
          <a:bodyPr vert="horz" lIns="91440" tIns="45720" rIns="91440" bIns="45720" rtlCol="0" anchor="t">
            <a:normAutofit/>
          </a:bodyPr>
          <a:lstStyle/>
          <a:p>
            <a:pPr marL="0" indent="0">
              <a:buNone/>
            </a:pPr>
            <a:r>
              <a:rPr lang="en-US">
                <a:cs typeface="Calibri"/>
              </a:rPr>
              <a:t>"Most CEOs (94 percent) ranked a deficit of registered nurses as the most pressing within the category of personnel shortages, with technicians (85 percent), therapists (67 percent) and physician extenders (31 percent) following."</a:t>
            </a:r>
          </a:p>
          <a:p>
            <a:pPr marL="0" indent="0">
              <a:buNone/>
            </a:pPr>
            <a:r>
              <a:rPr lang="en-US" sz="1600">
                <a:cs typeface="Calibri"/>
              </a:rPr>
              <a:t>Becker's (February 4, 2022)</a:t>
            </a:r>
          </a:p>
        </p:txBody>
      </p:sp>
      <p:sp>
        <p:nvSpPr>
          <p:cNvPr id="4" name="Content Placeholder 3">
            <a:extLst>
              <a:ext uri="{FF2B5EF4-FFF2-40B4-BE49-F238E27FC236}">
                <a16:creationId xmlns:a16="http://schemas.microsoft.com/office/drawing/2014/main" id="{965EB7E4-C27E-400C-8A48-513A5005ACBD}"/>
              </a:ext>
            </a:extLst>
          </p:cNvPr>
          <p:cNvSpPr>
            <a:spLocks noGrp="1"/>
          </p:cNvSpPr>
          <p:nvPr>
            <p:ph sz="half" idx="2"/>
          </p:nvPr>
        </p:nvSpPr>
        <p:spPr>
          <a:xfrm>
            <a:off x="6385935" y="1057862"/>
            <a:ext cx="5181600" cy="4549244"/>
          </a:xfrm>
        </p:spPr>
        <p:txBody>
          <a:bodyPr vert="horz" lIns="91440" tIns="45720" rIns="91440" bIns="45720" rtlCol="0" anchor="t">
            <a:normAutofit/>
          </a:bodyPr>
          <a:lstStyle/>
          <a:p>
            <a:pPr marL="0" indent="0">
              <a:buNone/>
            </a:pPr>
            <a:r>
              <a:rPr lang="en-US">
                <a:cs typeface="Calibri"/>
              </a:rPr>
              <a:t>Traveler demand still high for hospitals:</a:t>
            </a:r>
          </a:p>
          <a:p>
            <a:pPr>
              <a:buFont typeface="Arial" panose="05000000000000000000" pitchFamily="2" charset="2"/>
              <a:buChar char="•"/>
            </a:pPr>
            <a:r>
              <a:rPr lang="en-US">
                <a:cs typeface="Calibri"/>
              </a:rPr>
              <a:t>All nursing categories</a:t>
            </a:r>
          </a:p>
          <a:p>
            <a:pPr>
              <a:buFont typeface="Arial" panose="05000000000000000000" pitchFamily="2" charset="2"/>
              <a:buChar char="•"/>
            </a:pPr>
            <a:r>
              <a:rPr lang="en-US">
                <a:cs typeface="Calibri"/>
              </a:rPr>
              <a:t>Registered respiratory therapist</a:t>
            </a:r>
          </a:p>
          <a:p>
            <a:pPr>
              <a:buFont typeface="Arial" panose="05000000000000000000" pitchFamily="2" charset="2"/>
              <a:buChar char="•"/>
            </a:pPr>
            <a:r>
              <a:rPr lang="en-US">
                <a:cs typeface="Calibri"/>
              </a:rPr>
              <a:t>Med techs</a:t>
            </a:r>
          </a:p>
          <a:p>
            <a:pPr>
              <a:buFont typeface="Arial" panose="05000000000000000000" pitchFamily="2" charset="2"/>
              <a:buChar char="•"/>
            </a:pPr>
            <a:r>
              <a:rPr lang="en-US">
                <a:cs typeface="Calibri"/>
              </a:rPr>
              <a:t>Med lab techs</a:t>
            </a:r>
          </a:p>
          <a:p>
            <a:pPr>
              <a:buFont typeface="Arial" panose="05000000000000000000" pitchFamily="2" charset="2"/>
              <a:buChar char="•"/>
            </a:pPr>
            <a:r>
              <a:rPr lang="en-US">
                <a:cs typeface="Calibri"/>
              </a:rPr>
              <a:t>Imaging techs</a:t>
            </a:r>
          </a:p>
          <a:p>
            <a:pPr>
              <a:buFont typeface="Arial" panose="05000000000000000000" pitchFamily="2" charset="2"/>
              <a:buChar char="•"/>
            </a:pPr>
            <a:r>
              <a:rPr lang="en-US">
                <a:cs typeface="Calibri"/>
              </a:rPr>
              <a:t>Physician extenders</a:t>
            </a:r>
          </a:p>
          <a:p>
            <a:pPr>
              <a:buFont typeface="Arial" panose="05000000000000000000" pitchFamily="2" charset="2"/>
              <a:buChar char="•"/>
            </a:pPr>
            <a:r>
              <a:rPr lang="en-US">
                <a:cs typeface="Calibri"/>
              </a:rPr>
              <a:t>Physicians</a:t>
            </a:r>
          </a:p>
        </p:txBody>
      </p:sp>
      <p:sp>
        <p:nvSpPr>
          <p:cNvPr id="5" name="Date Placeholder 4">
            <a:extLst>
              <a:ext uri="{FF2B5EF4-FFF2-40B4-BE49-F238E27FC236}">
                <a16:creationId xmlns:a16="http://schemas.microsoft.com/office/drawing/2014/main" id="{BCF0CC03-183B-4B53-BD12-677BF82134EE}"/>
              </a:ext>
            </a:extLst>
          </p:cNvPr>
          <p:cNvSpPr>
            <a:spLocks noGrp="1"/>
          </p:cNvSpPr>
          <p:nvPr>
            <p:ph type="dt" sz="half" idx="10"/>
          </p:nvPr>
        </p:nvSpPr>
        <p:spPr/>
        <p:txBody>
          <a:bodyPr/>
          <a:lstStyle/>
          <a:p>
            <a:fld id="{FF3DAFAD-D3A4-4C13-949F-6F86B52E69D7}" type="datetime4">
              <a:rPr lang="en-US" smtClean="0"/>
              <a:t>February 16, 2022</a:t>
            </a:fld>
            <a:endParaRPr lang="en-US"/>
          </a:p>
        </p:txBody>
      </p:sp>
      <p:sp>
        <p:nvSpPr>
          <p:cNvPr id="6" name="Slide Number Placeholder 5">
            <a:extLst>
              <a:ext uri="{FF2B5EF4-FFF2-40B4-BE49-F238E27FC236}">
                <a16:creationId xmlns:a16="http://schemas.microsoft.com/office/drawing/2014/main" id="{7869B100-9C25-43D6-A3A6-9E509706FB21}"/>
              </a:ext>
            </a:extLst>
          </p:cNvPr>
          <p:cNvSpPr>
            <a:spLocks noGrp="1"/>
          </p:cNvSpPr>
          <p:nvPr>
            <p:ph type="sldNum" sz="quarter" idx="12"/>
          </p:nvPr>
        </p:nvSpPr>
        <p:spPr/>
        <p:txBody>
          <a:bodyPr/>
          <a:lstStyle/>
          <a:p>
            <a:fld id="{CEB24EE4-8D94-430E-BB06-89523344A278}" type="slidenum">
              <a:rPr lang="en-US" smtClean="0"/>
              <a:t>8</a:t>
            </a:fld>
            <a:endParaRPr lang="en-US"/>
          </a:p>
        </p:txBody>
      </p:sp>
    </p:spTree>
    <p:extLst>
      <p:ext uri="{BB962C8B-B14F-4D97-AF65-F5344CB8AC3E}">
        <p14:creationId xmlns:p14="http://schemas.microsoft.com/office/powerpoint/2010/main" val="3454938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2CAD322-96FA-4750-A791-C7077CDA0BF6}"/>
              </a:ext>
            </a:extLst>
          </p:cNvPr>
          <p:cNvSpPr txBox="1">
            <a:spLocks noGrp="1"/>
          </p:cNvSpPr>
          <p:nvPr>
            <p:ph type="title" idx="4294967295"/>
          </p:nvPr>
        </p:nvSpPr>
        <p:spPr>
          <a:xfrm>
            <a:off x="812181" y="328961"/>
            <a:ext cx="9108687" cy="126188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chemeClr val="tx1"/>
                </a:solidFill>
                <a:effectLst/>
                <a:uLnTx/>
                <a:uFillTx/>
                <a:latin typeface="+mn-lt"/>
                <a:ea typeface="+mn-ea"/>
                <a:cs typeface="Calibri"/>
              </a:rPr>
              <a:t>After Two Decades of Study: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chemeClr val="tx1"/>
                </a:solidFill>
                <a:effectLst/>
                <a:uLnTx/>
                <a:uFillTx/>
                <a:latin typeface="+mn-lt"/>
                <a:ea typeface="+mn-ea"/>
                <a:cs typeface="Calibri"/>
              </a:rPr>
              <a:t>This is a Transformational Opportunity</a:t>
            </a:r>
          </a:p>
        </p:txBody>
      </p:sp>
      <p:sp>
        <p:nvSpPr>
          <p:cNvPr id="5" name="TextBox 4">
            <a:extLst>
              <a:ext uri="{FF2B5EF4-FFF2-40B4-BE49-F238E27FC236}">
                <a16:creationId xmlns:a16="http://schemas.microsoft.com/office/drawing/2014/main" id="{63EC2DCE-55F0-4E43-BABE-0F3FEE1620D2}"/>
              </a:ext>
            </a:extLst>
          </p:cNvPr>
          <p:cNvSpPr txBox="1"/>
          <p:nvPr/>
        </p:nvSpPr>
        <p:spPr>
          <a:xfrm>
            <a:off x="1029396" y="1596250"/>
            <a:ext cx="10549052" cy="39703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cs typeface="Calibri"/>
              </a:rPr>
              <a:t>Health care jobs are:</a:t>
            </a:r>
          </a:p>
          <a:p>
            <a:endParaRPr lang="en-US" sz="2800">
              <a:cs typeface="Calibri"/>
            </a:endParaRPr>
          </a:p>
          <a:p>
            <a:pPr marL="457200" indent="-457200">
              <a:buFont typeface="Arial"/>
              <a:buChar char="•"/>
            </a:pPr>
            <a:r>
              <a:rPr lang="en-US" sz="2800">
                <a:cs typeface="Calibri"/>
              </a:rPr>
              <a:t>Quality jobs</a:t>
            </a:r>
          </a:p>
          <a:p>
            <a:pPr marL="457200" indent="-457200">
              <a:buFont typeface="Arial"/>
              <a:buChar char="•"/>
            </a:pPr>
            <a:r>
              <a:rPr lang="en-US" sz="2800">
                <a:cs typeface="Calibri"/>
              </a:rPr>
              <a:t>STEM jobs</a:t>
            </a:r>
          </a:p>
          <a:p>
            <a:pPr marL="457200" indent="-457200">
              <a:buFont typeface="Arial"/>
              <a:buChar char="•"/>
            </a:pPr>
            <a:r>
              <a:rPr lang="en-US" sz="2800">
                <a:cs typeface="Calibri"/>
              </a:rPr>
              <a:t>Regional jobs</a:t>
            </a:r>
          </a:p>
          <a:p>
            <a:pPr marL="457200" indent="-457200">
              <a:buFont typeface="Arial"/>
              <a:buChar char="•"/>
            </a:pPr>
            <a:endParaRPr lang="en-US" sz="2800">
              <a:cs typeface="Calibri"/>
            </a:endParaRPr>
          </a:p>
          <a:p>
            <a:r>
              <a:rPr lang="en-US" sz="2800">
                <a:cs typeface="Calibri"/>
              </a:rPr>
              <a:t>Increasing health care educational capacity will benefit all Oklahomans in the future.</a:t>
            </a:r>
          </a:p>
          <a:p>
            <a:endParaRPr lang="en-US" sz="2800">
              <a:cs typeface="Calibri"/>
            </a:endParaRPr>
          </a:p>
        </p:txBody>
      </p:sp>
      <p:sp>
        <p:nvSpPr>
          <p:cNvPr id="2" name="Date Placeholder 1">
            <a:extLst>
              <a:ext uri="{FF2B5EF4-FFF2-40B4-BE49-F238E27FC236}">
                <a16:creationId xmlns:a16="http://schemas.microsoft.com/office/drawing/2014/main" id="{639316A5-B2A0-44CD-AF6E-6D811F920297}"/>
              </a:ext>
            </a:extLst>
          </p:cNvPr>
          <p:cNvSpPr>
            <a:spLocks noGrp="1"/>
          </p:cNvSpPr>
          <p:nvPr>
            <p:ph type="dt" sz="half" idx="10"/>
          </p:nvPr>
        </p:nvSpPr>
        <p:spPr/>
        <p:txBody>
          <a:bodyPr/>
          <a:lstStyle/>
          <a:p>
            <a:fld id="{A2D4414E-5498-4AA2-86B6-4CDB49CD51AD}" type="datetime4">
              <a:rPr lang="en-US" smtClean="0"/>
              <a:t>February 16, 2022</a:t>
            </a:fld>
            <a:endParaRPr lang="en-US"/>
          </a:p>
        </p:txBody>
      </p:sp>
      <p:sp>
        <p:nvSpPr>
          <p:cNvPr id="3" name="Slide Number Placeholder 2">
            <a:extLst>
              <a:ext uri="{FF2B5EF4-FFF2-40B4-BE49-F238E27FC236}">
                <a16:creationId xmlns:a16="http://schemas.microsoft.com/office/drawing/2014/main" id="{09A620EE-566D-4FF5-9F0D-F9E1392A72B4}"/>
              </a:ext>
            </a:extLst>
          </p:cNvPr>
          <p:cNvSpPr>
            <a:spLocks noGrp="1"/>
          </p:cNvSpPr>
          <p:nvPr>
            <p:ph type="sldNum" sz="quarter" idx="12"/>
          </p:nvPr>
        </p:nvSpPr>
        <p:spPr/>
        <p:txBody>
          <a:bodyPr/>
          <a:lstStyle/>
          <a:p>
            <a:fld id="{CEB24EE4-8D94-430E-BB06-89523344A278}" type="slidenum">
              <a:rPr lang="en-US" smtClean="0"/>
              <a:t>9</a:t>
            </a:fld>
            <a:endParaRPr lang="en-US"/>
          </a:p>
        </p:txBody>
      </p:sp>
    </p:spTree>
    <p:extLst>
      <p:ext uri="{BB962C8B-B14F-4D97-AF65-F5344CB8AC3E}">
        <p14:creationId xmlns:p14="http://schemas.microsoft.com/office/powerpoint/2010/main" val="726401069"/>
      </p:ext>
    </p:extLst>
  </p:cSld>
  <p:clrMapOvr>
    <a:masterClrMapping/>
  </p:clrMapOvr>
</p:sld>
</file>

<file path=ppt/theme/theme1.xml><?xml version="1.0" encoding="utf-8"?>
<a:theme xmlns:a="http://schemas.openxmlformats.org/drawingml/2006/main" name="OHA Theme - Basic">
  <a:themeElements>
    <a:clrScheme name="OHA">
      <a:dk1>
        <a:srgbClr val="132B62"/>
      </a:dk1>
      <a:lt1>
        <a:srgbClr val="FFFFFF"/>
      </a:lt1>
      <a:dk2>
        <a:srgbClr val="4689C8"/>
      </a:dk2>
      <a:lt2>
        <a:srgbClr val="E7E6E6"/>
      </a:lt2>
      <a:accent1>
        <a:srgbClr val="115092"/>
      </a:accent1>
      <a:accent2>
        <a:srgbClr val="981A1E"/>
      </a:accent2>
      <a:accent3>
        <a:srgbClr val="00A5E6"/>
      </a:accent3>
      <a:accent4>
        <a:srgbClr val="FFC000"/>
      </a:accent4>
      <a:accent5>
        <a:srgbClr val="B1CDFF"/>
      </a:accent5>
      <a:accent6>
        <a:srgbClr val="00728F"/>
      </a:accent6>
      <a:hlink>
        <a:srgbClr val="0563C1"/>
      </a:hlink>
      <a:folHlink>
        <a:srgbClr val="6D467E"/>
      </a:folHlink>
    </a:clrScheme>
    <a:fontScheme name="OHA - #1 Universal Fonts">
      <a:majorFont>
        <a:latin typeface="Times New Roman"/>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HA Maser Template .pptx" id="{7EC02D99-F477-48BE-B8CD-2C53BB2959B3}" vid="{05023BAA-2D88-4B0E-8F2F-B962E3B6F15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OHA Maser Template </Template>
  <TotalTime>534</TotalTime>
  <Words>394</Words>
  <Application>Microsoft Macintosh PowerPoint</Application>
  <PresentationFormat>Widescreen</PresentationFormat>
  <Paragraphs>57</Paragraphs>
  <Slides>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Century Gothic</vt:lpstr>
      <vt:lpstr>Times New Roman</vt:lpstr>
      <vt:lpstr>Wingdings</vt:lpstr>
      <vt:lpstr>OHA Theme - Basic</vt:lpstr>
      <vt:lpstr>American Rescue Plan Act  Making the Case: Investing in Health Care Workforce</vt:lpstr>
      <vt:lpstr>Setting the Stage: Pre Pandemic</vt:lpstr>
      <vt:lpstr>Setting the Stage</vt:lpstr>
      <vt:lpstr>Employment Locations</vt:lpstr>
      <vt:lpstr>National Statistics</vt:lpstr>
      <vt:lpstr>Associate and Generic Baccalaureate Degree RN Graduates in Oklahoma</vt:lpstr>
      <vt:lpstr>Effect of the Pandemic Hospitals Continue to Have Less Staffed Beds with Each Surge  </vt:lpstr>
      <vt:lpstr>The shortage is not  just nursing.......</vt:lpstr>
      <vt:lpstr>After Two Decades of Study: This is a Transformational Opportunity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 Scovill</dc:creator>
  <cp:lastModifiedBy>Kay Thompson</cp:lastModifiedBy>
  <cp:revision>4</cp:revision>
  <dcterms:created xsi:type="dcterms:W3CDTF">2021-09-29T13:57:38Z</dcterms:created>
  <dcterms:modified xsi:type="dcterms:W3CDTF">2022-02-16T15:04:35Z</dcterms:modified>
</cp:coreProperties>
</file>