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embeddedFontLst>
    <p:embeddedFont>
      <p:font typeface="Helvetica Neue" panose="02000503000000020004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WTRF0ouzNcmgZ/77yin5FQlp/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9"/>
    <p:restoredTop sz="94729"/>
  </p:normalViewPr>
  <p:slideViewPr>
    <p:cSldViewPr snapToGrid="0" snapToObjects="1">
      <p:cViewPr>
        <p:scale>
          <a:sx n="65" d="100"/>
          <a:sy n="65" d="100"/>
        </p:scale>
        <p:origin x="728" y="15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DFEB3-1278-7C4E-9ADE-D59C5F97F906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E4C2DA-FB25-6F41-B1F3-B8BD6C20E13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</a:rPr>
            <a:t>Evidence-based Strategy</a:t>
          </a:r>
        </a:p>
      </dgm:t>
    </dgm:pt>
    <dgm:pt modelId="{00C23985-613D-E842-9886-B432C45CCAFD}" type="parTrans" cxnId="{C7F0C010-B5BE-A44B-AD98-E02EF70044BD}">
      <dgm:prSet/>
      <dgm:spPr/>
      <dgm:t>
        <a:bodyPr/>
        <a:lstStyle/>
        <a:p>
          <a:endParaRPr lang="en-US"/>
        </a:p>
      </dgm:t>
    </dgm:pt>
    <dgm:pt modelId="{9885180C-8F3E-5D45-B49B-DEF4741519DA}" type="sibTrans" cxnId="{C7F0C010-B5BE-A44B-AD98-E02EF70044BD}">
      <dgm:prSet/>
      <dgm:spPr/>
      <dgm:t>
        <a:bodyPr/>
        <a:lstStyle/>
        <a:p>
          <a:endParaRPr lang="en-US"/>
        </a:p>
      </dgm:t>
    </dgm:pt>
    <dgm:pt modelId="{E6B6D196-895D-5243-93CB-7643C33E6B7A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152400">
          <a:solidFill>
            <a:srgbClr val="C00000"/>
          </a:solidFill>
        </a:ln>
      </dgm:spPr>
      <dgm:t>
        <a:bodyPr/>
        <a:lstStyle/>
        <a:p>
          <a:r>
            <a:rPr lang="en-US" b="1" dirty="0"/>
            <a:t>Public Feedback</a:t>
          </a:r>
        </a:p>
      </dgm:t>
    </dgm:pt>
    <dgm:pt modelId="{0658C7AD-FC91-E045-936F-5127E3FF3B54}" type="parTrans" cxnId="{E772BC97-8178-9B43-B615-4DE8DF864B52}">
      <dgm:prSet/>
      <dgm:spPr>
        <a:ln>
          <a:headEnd type="triangle" w="lg" len="lg"/>
        </a:ln>
      </dgm:spPr>
      <dgm:t>
        <a:bodyPr/>
        <a:lstStyle/>
        <a:p>
          <a:endParaRPr lang="en-US"/>
        </a:p>
      </dgm:t>
    </dgm:pt>
    <dgm:pt modelId="{5EC74EE2-5DA8-904C-8AD9-D04AB45C4BEB}" type="sibTrans" cxnId="{E772BC97-8178-9B43-B615-4DE8DF864B52}">
      <dgm:prSet/>
      <dgm:spPr/>
      <dgm:t>
        <a:bodyPr/>
        <a:lstStyle/>
        <a:p>
          <a:endParaRPr lang="en-US"/>
        </a:p>
      </dgm:t>
    </dgm:pt>
    <dgm:pt modelId="{21699322-4D4E-8C40-B606-84B59D73ED34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1524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/>
            <a:t>Business Community Feedback</a:t>
          </a:r>
        </a:p>
      </dgm:t>
    </dgm:pt>
    <dgm:pt modelId="{F7006C09-9AFC-8942-AE17-B80E29ABE375}" type="parTrans" cxnId="{5E1AB5BB-9389-D44B-9B9C-0171F5920286}">
      <dgm:prSet/>
      <dgm:spPr>
        <a:ln>
          <a:headEnd type="triangle" w="lg" len="lg"/>
        </a:ln>
      </dgm:spPr>
      <dgm:t>
        <a:bodyPr/>
        <a:lstStyle/>
        <a:p>
          <a:endParaRPr lang="en-US"/>
        </a:p>
      </dgm:t>
    </dgm:pt>
    <dgm:pt modelId="{F38F63EB-00C9-A543-8252-719B314D4F98}" type="sibTrans" cxnId="{5E1AB5BB-9389-D44B-9B9C-0171F5920286}">
      <dgm:prSet/>
      <dgm:spPr/>
      <dgm:t>
        <a:bodyPr/>
        <a:lstStyle/>
        <a:p>
          <a:endParaRPr lang="en-US"/>
        </a:p>
      </dgm:t>
    </dgm:pt>
    <dgm:pt modelId="{9DE4620B-CBE6-2F44-9D6B-04B8A3A92158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152400">
          <a:solidFill>
            <a:srgbClr val="FF8907"/>
          </a:solidFill>
        </a:ln>
      </dgm:spPr>
      <dgm:t>
        <a:bodyPr/>
        <a:lstStyle/>
        <a:p>
          <a:r>
            <a:rPr lang="en-US" b="1" dirty="0"/>
            <a:t>Input from Cities, Mayors, County</a:t>
          </a:r>
        </a:p>
      </dgm:t>
    </dgm:pt>
    <dgm:pt modelId="{2BDE0B5A-BDBE-8549-985E-5B8CCF0461C5}" type="parTrans" cxnId="{B035C233-B72D-9049-A46D-CD64157EF5C0}">
      <dgm:prSet/>
      <dgm:spPr>
        <a:ln>
          <a:headEnd type="triangle" w="lg" len="lg"/>
        </a:ln>
      </dgm:spPr>
      <dgm:t>
        <a:bodyPr/>
        <a:lstStyle/>
        <a:p>
          <a:endParaRPr lang="en-US"/>
        </a:p>
      </dgm:t>
    </dgm:pt>
    <dgm:pt modelId="{E38393A5-00FA-3F48-A6A2-43E328CBB24C}" type="sibTrans" cxnId="{B035C233-B72D-9049-A46D-CD64157EF5C0}">
      <dgm:prSet/>
      <dgm:spPr/>
      <dgm:t>
        <a:bodyPr/>
        <a:lstStyle/>
        <a:p>
          <a:endParaRPr lang="en-US"/>
        </a:p>
      </dgm:t>
    </dgm:pt>
    <dgm:pt modelId="{06518627-01C5-F94C-9D3C-C187BC3317D6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1524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b="1" dirty="0"/>
            <a:t>Learning Agenda Working Group</a:t>
          </a:r>
        </a:p>
      </dgm:t>
    </dgm:pt>
    <dgm:pt modelId="{974EB7D1-E29C-784A-A4AF-3513C8E635EA}" type="parTrans" cxnId="{B26A5FEC-3F58-B045-AEB4-853DE42A1536}">
      <dgm:prSet/>
      <dgm:spPr>
        <a:ln>
          <a:headEnd type="triangle" w="lg" len="lg"/>
        </a:ln>
      </dgm:spPr>
      <dgm:t>
        <a:bodyPr/>
        <a:lstStyle/>
        <a:p>
          <a:endParaRPr lang="en-US"/>
        </a:p>
      </dgm:t>
    </dgm:pt>
    <dgm:pt modelId="{67F2B1E3-FFD8-9C4D-82A2-2ECE09E4FCD6}" type="sibTrans" cxnId="{B26A5FEC-3F58-B045-AEB4-853DE42A1536}">
      <dgm:prSet/>
      <dgm:spPr/>
      <dgm:t>
        <a:bodyPr/>
        <a:lstStyle/>
        <a:p>
          <a:endParaRPr lang="en-US"/>
        </a:p>
      </dgm:t>
    </dgm:pt>
    <dgm:pt modelId="{BDDAC9DB-3B45-2040-A667-3FC98F33FE5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52400">
          <a:solidFill>
            <a:srgbClr val="0070C0"/>
          </a:solidFill>
        </a:ln>
      </dgm:spPr>
      <dgm:t>
        <a:bodyPr/>
        <a:lstStyle/>
        <a:p>
          <a:r>
            <a:rPr lang="en-US" b="1" dirty="0"/>
            <a:t>Stakeholder Input</a:t>
          </a:r>
        </a:p>
      </dgm:t>
    </dgm:pt>
    <dgm:pt modelId="{D6E411CE-DA42-CF43-A0F7-B6A3E639F325}" type="parTrans" cxnId="{C50BEE7F-6505-3E4E-B90D-21C1DC408969}">
      <dgm:prSet/>
      <dgm:spPr>
        <a:ln>
          <a:headEnd type="triangle" w="lg" len="lg"/>
        </a:ln>
      </dgm:spPr>
      <dgm:t>
        <a:bodyPr/>
        <a:lstStyle/>
        <a:p>
          <a:endParaRPr lang="en-US"/>
        </a:p>
      </dgm:t>
    </dgm:pt>
    <dgm:pt modelId="{841116F3-2E6A-8042-AE5B-C77B0CD91EA1}" type="sibTrans" cxnId="{C50BEE7F-6505-3E4E-B90D-21C1DC408969}">
      <dgm:prSet/>
      <dgm:spPr/>
      <dgm:t>
        <a:bodyPr/>
        <a:lstStyle/>
        <a:p>
          <a:endParaRPr lang="en-US"/>
        </a:p>
      </dgm:t>
    </dgm:pt>
    <dgm:pt modelId="{D4D1FD4C-F06E-F840-8EB3-802A00885CB9}" type="pres">
      <dgm:prSet presAssocID="{2CEDFEB3-1278-7C4E-9ADE-D59C5F97F90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9847284-FA68-DF4E-8A9D-56CBE8D68966}" type="pres">
      <dgm:prSet presAssocID="{2CE4C2DA-FB25-6F41-B1F3-B8BD6C20E132}" presName="centerShape" presStyleLbl="node0" presStyleIdx="0" presStyleCnt="1" custScaleX="115764" custScaleY="124095" custLinFactNeighborX="-238" custLinFactNeighborY="1667"/>
      <dgm:spPr>
        <a:prstGeom prst="diamond">
          <a:avLst/>
        </a:prstGeom>
      </dgm:spPr>
    </dgm:pt>
    <dgm:pt modelId="{9460625A-CED7-7441-9E77-CFC3BDB16235}" type="pres">
      <dgm:prSet presAssocID="{0658C7AD-FC91-E045-936F-5127E3FF3B54}" presName="Name9" presStyleLbl="parChTrans1D2" presStyleIdx="0" presStyleCnt="5"/>
      <dgm:spPr/>
    </dgm:pt>
    <dgm:pt modelId="{08B72647-168C-DA43-80FE-EDE03C6CC325}" type="pres">
      <dgm:prSet presAssocID="{0658C7AD-FC91-E045-936F-5127E3FF3B54}" presName="connTx" presStyleLbl="parChTrans1D2" presStyleIdx="0" presStyleCnt="5"/>
      <dgm:spPr/>
    </dgm:pt>
    <dgm:pt modelId="{5BC27163-4706-8C4E-A639-50290CB295E5}" type="pres">
      <dgm:prSet presAssocID="{E6B6D196-895D-5243-93CB-7643C33E6B7A}" presName="node" presStyleLbl="node1" presStyleIdx="0" presStyleCnt="5">
        <dgm:presLayoutVars>
          <dgm:bulletEnabled val="1"/>
        </dgm:presLayoutVars>
      </dgm:prSet>
      <dgm:spPr/>
    </dgm:pt>
    <dgm:pt modelId="{5EB0BCAA-9C49-274C-8FCC-00E746106D18}" type="pres">
      <dgm:prSet presAssocID="{D6E411CE-DA42-CF43-A0F7-B6A3E639F325}" presName="Name9" presStyleLbl="parChTrans1D2" presStyleIdx="1" presStyleCnt="5"/>
      <dgm:spPr/>
    </dgm:pt>
    <dgm:pt modelId="{39CD7479-179A-D144-87BB-CA4335BC3834}" type="pres">
      <dgm:prSet presAssocID="{D6E411CE-DA42-CF43-A0F7-B6A3E639F325}" presName="connTx" presStyleLbl="parChTrans1D2" presStyleIdx="1" presStyleCnt="5"/>
      <dgm:spPr/>
    </dgm:pt>
    <dgm:pt modelId="{64C9C58D-6045-CF44-9D60-EB4F73DD10F7}" type="pres">
      <dgm:prSet presAssocID="{BDDAC9DB-3B45-2040-A667-3FC98F33FE59}" presName="node" presStyleLbl="node1" presStyleIdx="1" presStyleCnt="5">
        <dgm:presLayoutVars>
          <dgm:bulletEnabled val="1"/>
        </dgm:presLayoutVars>
      </dgm:prSet>
      <dgm:spPr/>
    </dgm:pt>
    <dgm:pt modelId="{BB75FB95-30E0-8649-B821-9736EA50373D}" type="pres">
      <dgm:prSet presAssocID="{F7006C09-9AFC-8942-AE17-B80E29ABE375}" presName="Name9" presStyleLbl="parChTrans1D2" presStyleIdx="2" presStyleCnt="5"/>
      <dgm:spPr/>
    </dgm:pt>
    <dgm:pt modelId="{AC74B63A-69E2-F949-8229-2A2A4F522E22}" type="pres">
      <dgm:prSet presAssocID="{F7006C09-9AFC-8942-AE17-B80E29ABE375}" presName="connTx" presStyleLbl="parChTrans1D2" presStyleIdx="2" presStyleCnt="5"/>
      <dgm:spPr/>
    </dgm:pt>
    <dgm:pt modelId="{B278C0CF-151E-504D-813C-60F9521273DA}" type="pres">
      <dgm:prSet presAssocID="{21699322-4D4E-8C40-B606-84B59D73ED34}" presName="node" presStyleLbl="node1" presStyleIdx="2" presStyleCnt="5">
        <dgm:presLayoutVars>
          <dgm:bulletEnabled val="1"/>
        </dgm:presLayoutVars>
      </dgm:prSet>
      <dgm:spPr/>
    </dgm:pt>
    <dgm:pt modelId="{23C0A834-1AD1-4C4E-8736-9B16849C43F0}" type="pres">
      <dgm:prSet presAssocID="{2BDE0B5A-BDBE-8549-985E-5B8CCF0461C5}" presName="Name9" presStyleLbl="parChTrans1D2" presStyleIdx="3" presStyleCnt="5"/>
      <dgm:spPr/>
    </dgm:pt>
    <dgm:pt modelId="{B72C86E3-64AF-B44B-9841-B373FD44365E}" type="pres">
      <dgm:prSet presAssocID="{2BDE0B5A-BDBE-8549-985E-5B8CCF0461C5}" presName="connTx" presStyleLbl="parChTrans1D2" presStyleIdx="3" presStyleCnt="5"/>
      <dgm:spPr/>
    </dgm:pt>
    <dgm:pt modelId="{EE362BEF-2F1C-974B-9E59-0BFF45CB93D5}" type="pres">
      <dgm:prSet presAssocID="{9DE4620B-CBE6-2F44-9D6B-04B8A3A92158}" presName="node" presStyleLbl="node1" presStyleIdx="3" presStyleCnt="5">
        <dgm:presLayoutVars>
          <dgm:bulletEnabled val="1"/>
        </dgm:presLayoutVars>
      </dgm:prSet>
      <dgm:spPr/>
    </dgm:pt>
    <dgm:pt modelId="{1A202673-4824-9E4A-A9E1-E3F182C897A5}" type="pres">
      <dgm:prSet presAssocID="{974EB7D1-E29C-784A-A4AF-3513C8E635EA}" presName="Name9" presStyleLbl="parChTrans1D2" presStyleIdx="4" presStyleCnt="5"/>
      <dgm:spPr/>
    </dgm:pt>
    <dgm:pt modelId="{8C443B8C-9909-A14D-9BC2-A84E96161BA1}" type="pres">
      <dgm:prSet presAssocID="{974EB7D1-E29C-784A-A4AF-3513C8E635EA}" presName="connTx" presStyleLbl="parChTrans1D2" presStyleIdx="4" presStyleCnt="5"/>
      <dgm:spPr/>
    </dgm:pt>
    <dgm:pt modelId="{E1F1619D-5481-5748-89D4-4644584250C0}" type="pres">
      <dgm:prSet presAssocID="{06518627-01C5-F94C-9D3C-C187BC3317D6}" presName="node" presStyleLbl="node1" presStyleIdx="4" presStyleCnt="5">
        <dgm:presLayoutVars>
          <dgm:bulletEnabled val="1"/>
        </dgm:presLayoutVars>
      </dgm:prSet>
      <dgm:spPr/>
    </dgm:pt>
  </dgm:ptLst>
  <dgm:cxnLst>
    <dgm:cxn modelId="{1D9F8105-5819-4447-A5AF-7E8FF5126500}" type="presOf" srcId="{0658C7AD-FC91-E045-936F-5127E3FF3B54}" destId="{08B72647-168C-DA43-80FE-EDE03C6CC325}" srcOrd="1" destOrd="0" presId="urn:microsoft.com/office/officeart/2005/8/layout/radial1"/>
    <dgm:cxn modelId="{C7F0C010-B5BE-A44B-AD98-E02EF70044BD}" srcId="{2CEDFEB3-1278-7C4E-9ADE-D59C5F97F906}" destId="{2CE4C2DA-FB25-6F41-B1F3-B8BD6C20E132}" srcOrd="0" destOrd="0" parTransId="{00C23985-613D-E842-9886-B432C45CCAFD}" sibTransId="{9885180C-8F3E-5D45-B49B-DEF4741519DA}"/>
    <dgm:cxn modelId="{77836417-BB78-CD4F-8C4B-99A95BF9C28F}" type="presOf" srcId="{2CE4C2DA-FB25-6F41-B1F3-B8BD6C20E132}" destId="{D9847284-FA68-DF4E-8A9D-56CBE8D68966}" srcOrd="0" destOrd="0" presId="urn:microsoft.com/office/officeart/2005/8/layout/radial1"/>
    <dgm:cxn modelId="{03C37A21-C5DC-D14D-971B-BE0EC5564178}" type="presOf" srcId="{BDDAC9DB-3B45-2040-A667-3FC98F33FE59}" destId="{64C9C58D-6045-CF44-9D60-EB4F73DD10F7}" srcOrd="0" destOrd="0" presId="urn:microsoft.com/office/officeart/2005/8/layout/radial1"/>
    <dgm:cxn modelId="{B035C233-B72D-9049-A46D-CD64157EF5C0}" srcId="{2CE4C2DA-FB25-6F41-B1F3-B8BD6C20E132}" destId="{9DE4620B-CBE6-2F44-9D6B-04B8A3A92158}" srcOrd="3" destOrd="0" parTransId="{2BDE0B5A-BDBE-8549-985E-5B8CCF0461C5}" sibTransId="{E38393A5-00FA-3F48-A6A2-43E328CBB24C}"/>
    <dgm:cxn modelId="{BE38943B-AC17-814C-BF22-FB8F5FC73840}" type="presOf" srcId="{D6E411CE-DA42-CF43-A0F7-B6A3E639F325}" destId="{5EB0BCAA-9C49-274C-8FCC-00E746106D18}" srcOrd="0" destOrd="0" presId="urn:microsoft.com/office/officeart/2005/8/layout/radial1"/>
    <dgm:cxn modelId="{44A7D163-67C0-434F-98FB-34987D343FC8}" type="presOf" srcId="{21699322-4D4E-8C40-B606-84B59D73ED34}" destId="{B278C0CF-151E-504D-813C-60F9521273DA}" srcOrd="0" destOrd="0" presId="urn:microsoft.com/office/officeart/2005/8/layout/radial1"/>
    <dgm:cxn modelId="{4391526E-46E7-B64B-BB9D-52D3F740222E}" type="presOf" srcId="{2CEDFEB3-1278-7C4E-9ADE-D59C5F97F906}" destId="{D4D1FD4C-F06E-F840-8EB3-802A00885CB9}" srcOrd="0" destOrd="0" presId="urn:microsoft.com/office/officeart/2005/8/layout/radial1"/>
    <dgm:cxn modelId="{3709B87E-C653-DC48-B3D4-4074D4805D41}" type="presOf" srcId="{E6B6D196-895D-5243-93CB-7643C33E6B7A}" destId="{5BC27163-4706-8C4E-A639-50290CB295E5}" srcOrd="0" destOrd="0" presId="urn:microsoft.com/office/officeart/2005/8/layout/radial1"/>
    <dgm:cxn modelId="{C50BEE7F-6505-3E4E-B90D-21C1DC408969}" srcId="{2CE4C2DA-FB25-6F41-B1F3-B8BD6C20E132}" destId="{BDDAC9DB-3B45-2040-A667-3FC98F33FE59}" srcOrd="1" destOrd="0" parTransId="{D6E411CE-DA42-CF43-A0F7-B6A3E639F325}" sibTransId="{841116F3-2E6A-8042-AE5B-C77B0CD91EA1}"/>
    <dgm:cxn modelId="{B412B981-F11F-9641-91E9-F04A5EF7B43F}" type="presOf" srcId="{F7006C09-9AFC-8942-AE17-B80E29ABE375}" destId="{AC74B63A-69E2-F949-8229-2A2A4F522E22}" srcOrd="1" destOrd="0" presId="urn:microsoft.com/office/officeart/2005/8/layout/radial1"/>
    <dgm:cxn modelId="{9039F890-95C2-5747-BC59-5468AACF8D52}" type="presOf" srcId="{2BDE0B5A-BDBE-8549-985E-5B8CCF0461C5}" destId="{23C0A834-1AD1-4C4E-8736-9B16849C43F0}" srcOrd="0" destOrd="0" presId="urn:microsoft.com/office/officeart/2005/8/layout/radial1"/>
    <dgm:cxn modelId="{E772BC97-8178-9B43-B615-4DE8DF864B52}" srcId="{2CE4C2DA-FB25-6F41-B1F3-B8BD6C20E132}" destId="{E6B6D196-895D-5243-93CB-7643C33E6B7A}" srcOrd="0" destOrd="0" parTransId="{0658C7AD-FC91-E045-936F-5127E3FF3B54}" sibTransId="{5EC74EE2-5DA8-904C-8AD9-D04AB45C4BEB}"/>
    <dgm:cxn modelId="{FC9139AD-2310-264E-9DFE-3B2DB14E51D7}" type="presOf" srcId="{9DE4620B-CBE6-2F44-9D6B-04B8A3A92158}" destId="{EE362BEF-2F1C-974B-9E59-0BFF45CB93D5}" srcOrd="0" destOrd="0" presId="urn:microsoft.com/office/officeart/2005/8/layout/radial1"/>
    <dgm:cxn modelId="{4BF7E3B3-0B3F-244B-91E7-7CA547B0101A}" type="presOf" srcId="{D6E411CE-DA42-CF43-A0F7-B6A3E639F325}" destId="{39CD7479-179A-D144-87BB-CA4335BC3834}" srcOrd="1" destOrd="0" presId="urn:microsoft.com/office/officeart/2005/8/layout/radial1"/>
    <dgm:cxn modelId="{5E1AB5BB-9389-D44B-9B9C-0171F5920286}" srcId="{2CE4C2DA-FB25-6F41-B1F3-B8BD6C20E132}" destId="{21699322-4D4E-8C40-B606-84B59D73ED34}" srcOrd="2" destOrd="0" parTransId="{F7006C09-9AFC-8942-AE17-B80E29ABE375}" sibTransId="{F38F63EB-00C9-A543-8252-719B314D4F98}"/>
    <dgm:cxn modelId="{759E3BBC-DBB7-2D43-B175-8B9189E3E1A6}" type="presOf" srcId="{974EB7D1-E29C-784A-A4AF-3513C8E635EA}" destId="{8C443B8C-9909-A14D-9BC2-A84E96161BA1}" srcOrd="1" destOrd="0" presId="urn:microsoft.com/office/officeart/2005/8/layout/radial1"/>
    <dgm:cxn modelId="{4C97FECA-FA78-6841-83F2-1D0B97E6067D}" type="presOf" srcId="{0658C7AD-FC91-E045-936F-5127E3FF3B54}" destId="{9460625A-CED7-7441-9E77-CFC3BDB16235}" srcOrd="0" destOrd="0" presId="urn:microsoft.com/office/officeart/2005/8/layout/radial1"/>
    <dgm:cxn modelId="{C0EB15DA-4384-4F4D-BC0A-CC517B181FF1}" type="presOf" srcId="{2BDE0B5A-BDBE-8549-985E-5B8CCF0461C5}" destId="{B72C86E3-64AF-B44B-9841-B373FD44365E}" srcOrd="1" destOrd="0" presId="urn:microsoft.com/office/officeart/2005/8/layout/radial1"/>
    <dgm:cxn modelId="{4E20F4E8-331C-9F4A-833F-9A0FA1F6F4C7}" type="presOf" srcId="{F7006C09-9AFC-8942-AE17-B80E29ABE375}" destId="{BB75FB95-30E0-8649-B821-9736EA50373D}" srcOrd="0" destOrd="0" presId="urn:microsoft.com/office/officeart/2005/8/layout/radial1"/>
    <dgm:cxn modelId="{68E43EEA-ED54-AC49-9316-8FDF3E754C8C}" type="presOf" srcId="{06518627-01C5-F94C-9D3C-C187BC3317D6}" destId="{E1F1619D-5481-5748-89D4-4644584250C0}" srcOrd="0" destOrd="0" presId="urn:microsoft.com/office/officeart/2005/8/layout/radial1"/>
    <dgm:cxn modelId="{B26A5FEC-3F58-B045-AEB4-853DE42A1536}" srcId="{2CE4C2DA-FB25-6F41-B1F3-B8BD6C20E132}" destId="{06518627-01C5-F94C-9D3C-C187BC3317D6}" srcOrd="4" destOrd="0" parTransId="{974EB7D1-E29C-784A-A4AF-3513C8E635EA}" sibTransId="{67F2B1E3-FFD8-9C4D-82A2-2ECE09E4FCD6}"/>
    <dgm:cxn modelId="{5A3BB3FD-8B93-5446-8D0E-AA7B9783FBD1}" type="presOf" srcId="{974EB7D1-E29C-784A-A4AF-3513C8E635EA}" destId="{1A202673-4824-9E4A-A9E1-E3F182C897A5}" srcOrd="0" destOrd="0" presId="urn:microsoft.com/office/officeart/2005/8/layout/radial1"/>
    <dgm:cxn modelId="{1BEDD000-8358-CD4B-93BA-EE3E1820E8C2}" type="presParOf" srcId="{D4D1FD4C-F06E-F840-8EB3-802A00885CB9}" destId="{D9847284-FA68-DF4E-8A9D-56CBE8D68966}" srcOrd="0" destOrd="0" presId="urn:microsoft.com/office/officeart/2005/8/layout/radial1"/>
    <dgm:cxn modelId="{5BD3DB1E-5FAF-BF49-BDAE-51258492A71B}" type="presParOf" srcId="{D4D1FD4C-F06E-F840-8EB3-802A00885CB9}" destId="{9460625A-CED7-7441-9E77-CFC3BDB16235}" srcOrd="1" destOrd="0" presId="urn:microsoft.com/office/officeart/2005/8/layout/radial1"/>
    <dgm:cxn modelId="{AB6D6B60-48D8-C149-9352-86B40486B084}" type="presParOf" srcId="{9460625A-CED7-7441-9E77-CFC3BDB16235}" destId="{08B72647-168C-DA43-80FE-EDE03C6CC325}" srcOrd="0" destOrd="0" presId="urn:microsoft.com/office/officeart/2005/8/layout/radial1"/>
    <dgm:cxn modelId="{0CF85C9A-8307-E041-AED5-ABFFCA2E3264}" type="presParOf" srcId="{D4D1FD4C-F06E-F840-8EB3-802A00885CB9}" destId="{5BC27163-4706-8C4E-A639-50290CB295E5}" srcOrd="2" destOrd="0" presId="urn:microsoft.com/office/officeart/2005/8/layout/radial1"/>
    <dgm:cxn modelId="{2FE1862D-CA23-DB40-90D7-F29975CB6673}" type="presParOf" srcId="{D4D1FD4C-F06E-F840-8EB3-802A00885CB9}" destId="{5EB0BCAA-9C49-274C-8FCC-00E746106D18}" srcOrd="3" destOrd="0" presId="urn:microsoft.com/office/officeart/2005/8/layout/radial1"/>
    <dgm:cxn modelId="{1F400E6E-9E69-D342-BF72-33A0121DF567}" type="presParOf" srcId="{5EB0BCAA-9C49-274C-8FCC-00E746106D18}" destId="{39CD7479-179A-D144-87BB-CA4335BC3834}" srcOrd="0" destOrd="0" presId="urn:microsoft.com/office/officeart/2005/8/layout/radial1"/>
    <dgm:cxn modelId="{D3615EF9-988E-4641-ACF8-ACE70E4CE8BF}" type="presParOf" srcId="{D4D1FD4C-F06E-F840-8EB3-802A00885CB9}" destId="{64C9C58D-6045-CF44-9D60-EB4F73DD10F7}" srcOrd="4" destOrd="0" presId="urn:microsoft.com/office/officeart/2005/8/layout/radial1"/>
    <dgm:cxn modelId="{9E23CE5D-7609-B94F-A341-CC4332B6798B}" type="presParOf" srcId="{D4D1FD4C-F06E-F840-8EB3-802A00885CB9}" destId="{BB75FB95-30E0-8649-B821-9736EA50373D}" srcOrd="5" destOrd="0" presId="urn:microsoft.com/office/officeart/2005/8/layout/radial1"/>
    <dgm:cxn modelId="{DD46368C-DA16-F746-AD16-1A92DB2ED1A3}" type="presParOf" srcId="{BB75FB95-30E0-8649-B821-9736EA50373D}" destId="{AC74B63A-69E2-F949-8229-2A2A4F522E22}" srcOrd="0" destOrd="0" presId="urn:microsoft.com/office/officeart/2005/8/layout/radial1"/>
    <dgm:cxn modelId="{DEA1F44C-7E43-F645-8062-B50DFC46E88C}" type="presParOf" srcId="{D4D1FD4C-F06E-F840-8EB3-802A00885CB9}" destId="{B278C0CF-151E-504D-813C-60F9521273DA}" srcOrd="6" destOrd="0" presId="urn:microsoft.com/office/officeart/2005/8/layout/radial1"/>
    <dgm:cxn modelId="{F7F92F03-F9CF-004E-8971-93740CA4FBC0}" type="presParOf" srcId="{D4D1FD4C-F06E-F840-8EB3-802A00885CB9}" destId="{23C0A834-1AD1-4C4E-8736-9B16849C43F0}" srcOrd="7" destOrd="0" presId="urn:microsoft.com/office/officeart/2005/8/layout/radial1"/>
    <dgm:cxn modelId="{1E54D8DB-3630-FC46-9A68-E77473081CF8}" type="presParOf" srcId="{23C0A834-1AD1-4C4E-8736-9B16849C43F0}" destId="{B72C86E3-64AF-B44B-9841-B373FD44365E}" srcOrd="0" destOrd="0" presId="urn:microsoft.com/office/officeart/2005/8/layout/radial1"/>
    <dgm:cxn modelId="{FCE1A1EE-63A0-984C-973E-9E02B2228E73}" type="presParOf" srcId="{D4D1FD4C-F06E-F840-8EB3-802A00885CB9}" destId="{EE362BEF-2F1C-974B-9E59-0BFF45CB93D5}" srcOrd="8" destOrd="0" presId="urn:microsoft.com/office/officeart/2005/8/layout/radial1"/>
    <dgm:cxn modelId="{BB080AAA-31EE-E24E-960A-E5A8CFDB493B}" type="presParOf" srcId="{D4D1FD4C-F06E-F840-8EB3-802A00885CB9}" destId="{1A202673-4824-9E4A-A9E1-E3F182C897A5}" srcOrd="9" destOrd="0" presId="urn:microsoft.com/office/officeart/2005/8/layout/radial1"/>
    <dgm:cxn modelId="{BDC68D8C-60CF-1048-8139-6C13EE4EDF87}" type="presParOf" srcId="{1A202673-4824-9E4A-A9E1-E3F182C897A5}" destId="{8C443B8C-9909-A14D-9BC2-A84E96161BA1}" srcOrd="0" destOrd="0" presId="urn:microsoft.com/office/officeart/2005/8/layout/radial1"/>
    <dgm:cxn modelId="{0FF0E4AC-37D9-4440-B245-16C27D3B7DD4}" type="presParOf" srcId="{D4D1FD4C-F06E-F840-8EB3-802A00885CB9}" destId="{E1F1619D-5481-5748-89D4-4644584250C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EDFEB3-1278-7C4E-9ADE-D59C5F97F906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E4C2DA-FB25-6F41-B1F3-B8BD6C20E13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</a:rPr>
            <a:t>Evidence-based Strategy</a:t>
          </a:r>
        </a:p>
      </dgm:t>
    </dgm:pt>
    <dgm:pt modelId="{00C23985-613D-E842-9886-B432C45CCAFD}" type="parTrans" cxnId="{C7F0C010-B5BE-A44B-AD98-E02EF70044BD}">
      <dgm:prSet/>
      <dgm:spPr/>
      <dgm:t>
        <a:bodyPr/>
        <a:lstStyle/>
        <a:p>
          <a:endParaRPr lang="en-US"/>
        </a:p>
      </dgm:t>
    </dgm:pt>
    <dgm:pt modelId="{9885180C-8F3E-5D45-B49B-DEF4741519DA}" type="sibTrans" cxnId="{C7F0C010-B5BE-A44B-AD98-E02EF70044BD}">
      <dgm:prSet/>
      <dgm:spPr/>
      <dgm:t>
        <a:bodyPr/>
        <a:lstStyle/>
        <a:p>
          <a:endParaRPr lang="en-US"/>
        </a:p>
      </dgm:t>
    </dgm:pt>
    <dgm:pt modelId="{E6B6D196-895D-5243-93CB-7643C33E6B7A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152400">
          <a:solidFill>
            <a:srgbClr val="C00000"/>
          </a:solidFill>
        </a:ln>
      </dgm:spPr>
      <dgm:t>
        <a:bodyPr/>
        <a:lstStyle/>
        <a:p>
          <a:r>
            <a:rPr lang="en-US" b="1" dirty="0"/>
            <a:t>Public Feedback</a:t>
          </a:r>
        </a:p>
      </dgm:t>
    </dgm:pt>
    <dgm:pt modelId="{0658C7AD-FC91-E045-936F-5127E3FF3B54}" type="parTrans" cxnId="{E772BC97-8178-9B43-B615-4DE8DF864B52}">
      <dgm:prSet/>
      <dgm:spPr>
        <a:ln>
          <a:headEnd type="triangle" w="lg" len="lg"/>
        </a:ln>
      </dgm:spPr>
      <dgm:t>
        <a:bodyPr/>
        <a:lstStyle/>
        <a:p>
          <a:endParaRPr lang="en-US"/>
        </a:p>
      </dgm:t>
    </dgm:pt>
    <dgm:pt modelId="{5EC74EE2-5DA8-904C-8AD9-D04AB45C4BEB}" type="sibTrans" cxnId="{E772BC97-8178-9B43-B615-4DE8DF864B52}">
      <dgm:prSet/>
      <dgm:spPr/>
      <dgm:t>
        <a:bodyPr/>
        <a:lstStyle/>
        <a:p>
          <a:endParaRPr lang="en-US"/>
        </a:p>
      </dgm:t>
    </dgm:pt>
    <dgm:pt modelId="{21699322-4D4E-8C40-B606-84B59D73ED34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1524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/>
            <a:t>Business Community Feedback</a:t>
          </a:r>
        </a:p>
      </dgm:t>
    </dgm:pt>
    <dgm:pt modelId="{F7006C09-9AFC-8942-AE17-B80E29ABE375}" type="parTrans" cxnId="{5E1AB5BB-9389-D44B-9B9C-0171F5920286}">
      <dgm:prSet/>
      <dgm:spPr>
        <a:ln>
          <a:headEnd type="triangle" w="lg" len="lg"/>
        </a:ln>
      </dgm:spPr>
      <dgm:t>
        <a:bodyPr/>
        <a:lstStyle/>
        <a:p>
          <a:endParaRPr lang="en-US"/>
        </a:p>
      </dgm:t>
    </dgm:pt>
    <dgm:pt modelId="{F38F63EB-00C9-A543-8252-719B314D4F98}" type="sibTrans" cxnId="{5E1AB5BB-9389-D44B-9B9C-0171F5920286}">
      <dgm:prSet/>
      <dgm:spPr/>
      <dgm:t>
        <a:bodyPr/>
        <a:lstStyle/>
        <a:p>
          <a:endParaRPr lang="en-US"/>
        </a:p>
      </dgm:t>
    </dgm:pt>
    <dgm:pt modelId="{9DE4620B-CBE6-2F44-9D6B-04B8A3A92158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152400">
          <a:solidFill>
            <a:srgbClr val="FF8907"/>
          </a:solidFill>
        </a:ln>
      </dgm:spPr>
      <dgm:t>
        <a:bodyPr/>
        <a:lstStyle/>
        <a:p>
          <a:r>
            <a:rPr lang="en-US" b="1" dirty="0"/>
            <a:t>Input from Cities, Mayors, County</a:t>
          </a:r>
        </a:p>
      </dgm:t>
    </dgm:pt>
    <dgm:pt modelId="{2BDE0B5A-BDBE-8549-985E-5B8CCF0461C5}" type="parTrans" cxnId="{B035C233-B72D-9049-A46D-CD64157EF5C0}">
      <dgm:prSet/>
      <dgm:spPr>
        <a:ln>
          <a:headEnd type="triangle" w="lg" len="lg"/>
        </a:ln>
      </dgm:spPr>
      <dgm:t>
        <a:bodyPr/>
        <a:lstStyle/>
        <a:p>
          <a:endParaRPr lang="en-US"/>
        </a:p>
      </dgm:t>
    </dgm:pt>
    <dgm:pt modelId="{E38393A5-00FA-3F48-A6A2-43E328CBB24C}" type="sibTrans" cxnId="{B035C233-B72D-9049-A46D-CD64157EF5C0}">
      <dgm:prSet/>
      <dgm:spPr/>
      <dgm:t>
        <a:bodyPr/>
        <a:lstStyle/>
        <a:p>
          <a:endParaRPr lang="en-US"/>
        </a:p>
      </dgm:t>
    </dgm:pt>
    <dgm:pt modelId="{06518627-01C5-F94C-9D3C-C187BC3317D6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1524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b="1" dirty="0"/>
            <a:t>Learning Agenda Working Group</a:t>
          </a:r>
        </a:p>
      </dgm:t>
    </dgm:pt>
    <dgm:pt modelId="{974EB7D1-E29C-784A-A4AF-3513C8E635EA}" type="parTrans" cxnId="{B26A5FEC-3F58-B045-AEB4-853DE42A1536}">
      <dgm:prSet/>
      <dgm:spPr>
        <a:ln>
          <a:headEnd type="triangle" w="lg" len="lg"/>
        </a:ln>
      </dgm:spPr>
      <dgm:t>
        <a:bodyPr/>
        <a:lstStyle/>
        <a:p>
          <a:endParaRPr lang="en-US"/>
        </a:p>
      </dgm:t>
    </dgm:pt>
    <dgm:pt modelId="{67F2B1E3-FFD8-9C4D-82A2-2ECE09E4FCD6}" type="sibTrans" cxnId="{B26A5FEC-3F58-B045-AEB4-853DE42A1536}">
      <dgm:prSet/>
      <dgm:spPr/>
      <dgm:t>
        <a:bodyPr/>
        <a:lstStyle/>
        <a:p>
          <a:endParaRPr lang="en-US"/>
        </a:p>
      </dgm:t>
    </dgm:pt>
    <dgm:pt modelId="{BDDAC9DB-3B45-2040-A667-3FC98F33FE5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52400">
          <a:solidFill>
            <a:srgbClr val="0070C0"/>
          </a:solidFill>
        </a:ln>
      </dgm:spPr>
      <dgm:t>
        <a:bodyPr/>
        <a:lstStyle/>
        <a:p>
          <a:r>
            <a:rPr lang="en-US" b="1" dirty="0"/>
            <a:t>Stakeholder Input</a:t>
          </a:r>
        </a:p>
      </dgm:t>
      <dgm:extLst>
        <a:ext uri="{E40237B7-FDA0-4F09-8148-C483321AD2D9}">
          <dgm14:cNvPr xmlns:dgm14="http://schemas.microsoft.com/office/drawing/2010/diagram" id="0" name="" descr="evidence-based strategy chart"/>
        </a:ext>
      </dgm:extLst>
    </dgm:pt>
    <dgm:pt modelId="{D6E411CE-DA42-CF43-A0F7-B6A3E639F325}" type="parTrans" cxnId="{C50BEE7F-6505-3E4E-B90D-21C1DC408969}">
      <dgm:prSet/>
      <dgm:spPr>
        <a:ln>
          <a:headEnd type="triangle" w="lg" len="lg"/>
        </a:ln>
      </dgm:spPr>
      <dgm:t>
        <a:bodyPr/>
        <a:lstStyle/>
        <a:p>
          <a:endParaRPr lang="en-US"/>
        </a:p>
      </dgm:t>
    </dgm:pt>
    <dgm:pt modelId="{841116F3-2E6A-8042-AE5B-C77B0CD91EA1}" type="sibTrans" cxnId="{C50BEE7F-6505-3E4E-B90D-21C1DC408969}">
      <dgm:prSet/>
      <dgm:spPr/>
      <dgm:t>
        <a:bodyPr/>
        <a:lstStyle/>
        <a:p>
          <a:endParaRPr lang="en-US"/>
        </a:p>
      </dgm:t>
    </dgm:pt>
    <dgm:pt modelId="{D4D1FD4C-F06E-F840-8EB3-802A00885CB9}" type="pres">
      <dgm:prSet presAssocID="{2CEDFEB3-1278-7C4E-9ADE-D59C5F97F90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9847284-FA68-DF4E-8A9D-56CBE8D68966}" type="pres">
      <dgm:prSet presAssocID="{2CE4C2DA-FB25-6F41-B1F3-B8BD6C20E132}" presName="centerShape" presStyleLbl="node0" presStyleIdx="0" presStyleCnt="1" custScaleX="115764" custScaleY="124095" custLinFactNeighborX="-238" custLinFactNeighborY="1667"/>
      <dgm:spPr>
        <a:prstGeom prst="diamond">
          <a:avLst/>
        </a:prstGeom>
      </dgm:spPr>
    </dgm:pt>
    <dgm:pt modelId="{9460625A-CED7-7441-9E77-CFC3BDB16235}" type="pres">
      <dgm:prSet presAssocID="{0658C7AD-FC91-E045-936F-5127E3FF3B54}" presName="Name9" presStyleLbl="parChTrans1D2" presStyleIdx="0" presStyleCnt="5"/>
      <dgm:spPr/>
    </dgm:pt>
    <dgm:pt modelId="{08B72647-168C-DA43-80FE-EDE03C6CC325}" type="pres">
      <dgm:prSet presAssocID="{0658C7AD-FC91-E045-936F-5127E3FF3B54}" presName="connTx" presStyleLbl="parChTrans1D2" presStyleIdx="0" presStyleCnt="5"/>
      <dgm:spPr/>
    </dgm:pt>
    <dgm:pt modelId="{5BC27163-4706-8C4E-A639-50290CB295E5}" type="pres">
      <dgm:prSet presAssocID="{E6B6D196-895D-5243-93CB-7643C33E6B7A}" presName="node" presStyleLbl="node1" presStyleIdx="0" presStyleCnt="5">
        <dgm:presLayoutVars>
          <dgm:bulletEnabled val="1"/>
        </dgm:presLayoutVars>
      </dgm:prSet>
      <dgm:spPr/>
    </dgm:pt>
    <dgm:pt modelId="{5EB0BCAA-9C49-274C-8FCC-00E746106D18}" type="pres">
      <dgm:prSet presAssocID="{D6E411CE-DA42-CF43-A0F7-B6A3E639F325}" presName="Name9" presStyleLbl="parChTrans1D2" presStyleIdx="1" presStyleCnt="5"/>
      <dgm:spPr/>
    </dgm:pt>
    <dgm:pt modelId="{39CD7479-179A-D144-87BB-CA4335BC3834}" type="pres">
      <dgm:prSet presAssocID="{D6E411CE-DA42-CF43-A0F7-B6A3E639F325}" presName="connTx" presStyleLbl="parChTrans1D2" presStyleIdx="1" presStyleCnt="5"/>
      <dgm:spPr/>
    </dgm:pt>
    <dgm:pt modelId="{64C9C58D-6045-CF44-9D60-EB4F73DD10F7}" type="pres">
      <dgm:prSet presAssocID="{BDDAC9DB-3B45-2040-A667-3FC98F33FE59}" presName="node" presStyleLbl="node1" presStyleIdx="1" presStyleCnt="5">
        <dgm:presLayoutVars>
          <dgm:bulletEnabled val="1"/>
        </dgm:presLayoutVars>
      </dgm:prSet>
      <dgm:spPr/>
    </dgm:pt>
    <dgm:pt modelId="{BB75FB95-30E0-8649-B821-9736EA50373D}" type="pres">
      <dgm:prSet presAssocID="{F7006C09-9AFC-8942-AE17-B80E29ABE375}" presName="Name9" presStyleLbl="parChTrans1D2" presStyleIdx="2" presStyleCnt="5"/>
      <dgm:spPr/>
    </dgm:pt>
    <dgm:pt modelId="{AC74B63A-69E2-F949-8229-2A2A4F522E22}" type="pres">
      <dgm:prSet presAssocID="{F7006C09-9AFC-8942-AE17-B80E29ABE375}" presName="connTx" presStyleLbl="parChTrans1D2" presStyleIdx="2" presStyleCnt="5"/>
      <dgm:spPr/>
    </dgm:pt>
    <dgm:pt modelId="{B278C0CF-151E-504D-813C-60F9521273DA}" type="pres">
      <dgm:prSet presAssocID="{21699322-4D4E-8C40-B606-84B59D73ED34}" presName="node" presStyleLbl="node1" presStyleIdx="2" presStyleCnt="5">
        <dgm:presLayoutVars>
          <dgm:bulletEnabled val="1"/>
        </dgm:presLayoutVars>
      </dgm:prSet>
      <dgm:spPr/>
    </dgm:pt>
    <dgm:pt modelId="{23C0A834-1AD1-4C4E-8736-9B16849C43F0}" type="pres">
      <dgm:prSet presAssocID="{2BDE0B5A-BDBE-8549-985E-5B8CCF0461C5}" presName="Name9" presStyleLbl="parChTrans1D2" presStyleIdx="3" presStyleCnt="5"/>
      <dgm:spPr/>
    </dgm:pt>
    <dgm:pt modelId="{B72C86E3-64AF-B44B-9841-B373FD44365E}" type="pres">
      <dgm:prSet presAssocID="{2BDE0B5A-BDBE-8549-985E-5B8CCF0461C5}" presName="connTx" presStyleLbl="parChTrans1D2" presStyleIdx="3" presStyleCnt="5"/>
      <dgm:spPr/>
    </dgm:pt>
    <dgm:pt modelId="{EE362BEF-2F1C-974B-9E59-0BFF45CB93D5}" type="pres">
      <dgm:prSet presAssocID="{9DE4620B-CBE6-2F44-9D6B-04B8A3A92158}" presName="node" presStyleLbl="node1" presStyleIdx="3" presStyleCnt="5">
        <dgm:presLayoutVars>
          <dgm:bulletEnabled val="1"/>
        </dgm:presLayoutVars>
      </dgm:prSet>
      <dgm:spPr/>
    </dgm:pt>
    <dgm:pt modelId="{1A202673-4824-9E4A-A9E1-E3F182C897A5}" type="pres">
      <dgm:prSet presAssocID="{974EB7D1-E29C-784A-A4AF-3513C8E635EA}" presName="Name9" presStyleLbl="parChTrans1D2" presStyleIdx="4" presStyleCnt="5"/>
      <dgm:spPr/>
    </dgm:pt>
    <dgm:pt modelId="{8C443B8C-9909-A14D-9BC2-A84E96161BA1}" type="pres">
      <dgm:prSet presAssocID="{974EB7D1-E29C-784A-A4AF-3513C8E635EA}" presName="connTx" presStyleLbl="parChTrans1D2" presStyleIdx="4" presStyleCnt="5"/>
      <dgm:spPr/>
    </dgm:pt>
    <dgm:pt modelId="{E1F1619D-5481-5748-89D4-4644584250C0}" type="pres">
      <dgm:prSet presAssocID="{06518627-01C5-F94C-9D3C-C187BC3317D6}" presName="node" presStyleLbl="node1" presStyleIdx="4" presStyleCnt="5">
        <dgm:presLayoutVars>
          <dgm:bulletEnabled val="1"/>
        </dgm:presLayoutVars>
      </dgm:prSet>
      <dgm:spPr/>
    </dgm:pt>
  </dgm:ptLst>
  <dgm:cxnLst>
    <dgm:cxn modelId="{1D9F8105-5819-4447-A5AF-7E8FF5126500}" type="presOf" srcId="{0658C7AD-FC91-E045-936F-5127E3FF3B54}" destId="{08B72647-168C-DA43-80FE-EDE03C6CC325}" srcOrd="1" destOrd="0" presId="urn:microsoft.com/office/officeart/2005/8/layout/radial1"/>
    <dgm:cxn modelId="{C7F0C010-B5BE-A44B-AD98-E02EF70044BD}" srcId="{2CEDFEB3-1278-7C4E-9ADE-D59C5F97F906}" destId="{2CE4C2DA-FB25-6F41-B1F3-B8BD6C20E132}" srcOrd="0" destOrd="0" parTransId="{00C23985-613D-E842-9886-B432C45CCAFD}" sibTransId="{9885180C-8F3E-5D45-B49B-DEF4741519DA}"/>
    <dgm:cxn modelId="{77836417-BB78-CD4F-8C4B-99A95BF9C28F}" type="presOf" srcId="{2CE4C2DA-FB25-6F41-B1F3-B8BD6C20E132}" destId="{D9847284-FA68-DF4E-8A9D-56CBE8D68966}" srcOrd="0" destOrd="0" presId="urn:microsoft.com/office/officeart/2005/8/layout/radial1"/>
    <dgm:cxn modelId="{03C37A21-C5DC-D14D-971B-BE0EC5564178}" type="presOf" srcId="{BDDAC9DB-3B45-2040-A667-3FC98F33FE59}" destId="{64C9C58D-6045-CF44-9D60-EB4F73DD10F7}" srcOrd="0" destOrd="0" presId="urn:microsoft.com/office/officeart/2005/8/layout/radial1"/>
    <dgm:cxn modelId="{B035C233-B72D-9049-A46D-CD64157EF5C0}" srcId="{2CE4C2DA-FB25-6F41-B1F3-B8BD6C20E132}" destId="{9DE4620B-CBE6-2F44-9D6B-04B8A3A92158}" srcOrd="3" destOrd="0" parTransId="{2BDE0B5A-BDBE-8549-985E-5B8CCF0461C5}" sibTransId="{E38393A5-00FA-3F48-A6A2-43E328CBB24C}"/>
    <dgm:cxn modelId="{BE38943B-AC17-814C-BF22-FB8F5FC73840}" type="presOf" srcId="{D6E411CE-DA42-CF43-A0F7-B6A3E639F325}" destId="{5EB0BCAA-9C49-274C-8FCC-00E746106D18}" srcOrd="0" destOrd="0" presId="urn:microsoft.com/office/officeart/2005/8/layout/radial1"/>
    <dgm:cxn modelId="{44A7D163-67C0-434F-98FB-34987D343FC8}" type="presOf" srcId="{21699322-4D4E-8C40-B606-84B59D73ED34}" destId="{B278C0CF-151E-504D-813C-60F9521273DA}" srcOrd="0" destOrd="0" presId="urn:microsoft.com/office/officeart/2005/8/layout/radial1"/>
    <dgm:cxn modelId="{4391526E-46E7-B64B-BB9D-52D3F740222E}" type="presOf" srcId="{2CEDFEB3-1278-7C4E-9ADE-D59C5F97F906}" destId="{D4D1FD4C-F06E-F840-8EB3-802A00885CB9}" srcOrd="0" destOrd="0" presId="urn:microsoft.com/office/officeart/2005/8/layout/radial1"/>
    <dgm:cxn modelId="{3709B87E-C653-DC48-B3D4-4074D4805D41}" type="presOf" srcId="{E6B6D196-895D-5243-93CB-7643C33E6B7A}" destId="{5BC27163-4706-8C4E-A639-50290CB295E5}" srcOrd="0" destOrd="0" presId="urn:microsoft.com/office/officeart/2005/8/layout/radial1"/>
    <dgm:cxn modelId="{C50BEE7F-6505-3E4E-B90D-21C1DC408969}" srcId="{2CE4C2DA-FB25-6F41-B1F3-B8BD6C20E132}" destId="{BDDAC9DB-3B45-2040-A667-3FC98F33FE59}" srcOrd="1" destOrd="0" parTransId="{D6E411CE-DA42-CF43-A0F7-B6A3E639F325}" sibTransId="{841116F3-2E6A-8042-AE5B-C77B0CD91EA1}"/>
    <dgm:cxn modelId="{B412B981-F11F-9641-91E9-F04A5EF7B43F}" type="presOf" srcId="{F7006C09-9AFC-8942-AE17-B80E29ABE375}" destId="{AC74B63A-69E2-F949-8229-2A2A4F522E22}" srcOrd="1" destOrd="0" presId="urn:microsoft.com/office/officeart/2005/8/layout/radial1"/>
    <dgm:cxn modelId="{9039F890-95C2-5747-BC59-5468AACF8D52}" type="presOf" srcId="{2BDE0B5A-BDBE-8549-985E-5B8CCF0461C5}" destId="{23C0A834-1AD1-4C4E-8736-9B16849C43F0}" srcOrd="0" destOrd="0" presId="urn:microsoft.com/office/officeart/2005/8/layout/radial1"/>
    <dgm:cxn modelId="{E772BC97-8178-9B43-B615-4DE8DF864B52}" srcId="{2CE4C2DA-FB25-6F41-B1F3-B8BD6C20E132}" destId="{E6B6D196-895D-5243-93CB-7643C33E6B7A}" srcOrd="0" destOrd="0" parTransId="{0658C7AD-FC91-E045-936F-5127E3FF3B54}" sibTransId="{5EC74EE2-5DA8-904C-8AD9-D04AB45C4BEB}"/>
    <dgm:cxn modelId="{FC9139AD-2310-264E-9DFE-3B2DB14E51D7}" type="presOf" srcId="{9DE4620B-CBE6-2F44-9D6B-04B8A3A92158}" destId="{EE362BEF-2F1C-974B-9E59-0BFF45CB93D5}" srcOrd="0" destOrd="0" presId="urn:microsoft.com/office/officeart/2005/8/layout/radial1"/>
    <dgm:cxn modelId="{4BF7E3B3-0B3F-244B-91E7-7CA547B0101A}" type="presOf" srcId="{D6E411CE-DA42-CF43-A0F7-B6A3E639F325}" destId="{39CD7479-179A-D144-87BB-CA4335BC3834}" srcOrd="1" destOrd="0" presId="urn:microsoft.com/office/officeart/2005/8/layout/radial1"/>
    <dgm:cxn modelId="{5E1AB5BB-9389-D44B-9B9C-0171F5920286}" srcId="{2CE4C2DA-FB25-6F41-B1F3-B8BD6C20E132}" destId="{21699322-4D4E-8C40-B606-84B59D73ED34}" srcOrd="2" destOrd="0" parTransId="{F7006C09-9AFC-8942-AE17-B80E29ABE375}" sibTransId="{F38F63EB-00C9-A543-8252-719B314D4F98}"/>
    <dgm:cxn modelId="{759E3BBC-DBB7-2D43-B175-8B9189E3E1A6}" type="presOf" srcId="{974EB7D1-E29C-784A-A4AF-3513C8E635EA}" destId="{8C443B8C-9909-A14D-9BC2-A84E96161BA1}" srcOrd="1" destOrd="0" presId="urn:microsoft.com/office/officeart/2005/8/layout/radial1"/>
    <dgm:cxn modelId="{4C97FECA-FA78-6841-83F2-1D0B97E6067D}" type="presOf" srcId="{0658C7AD-FC91-E045-936F-5127E3FF3B54}" destId="{9460625A-CED7-7441-9E77-CFC3BDB16235}" srcOrd="0" destOrd="0" presId="urn:microsoft.com/office/officeart/2005/8/layout/radial1"/>
    <dgm:cxn modelId="{C0EB15DA-4384-4F4D-BC0A-CC517B181FF1}" type="presOf" srcId="{2BDE0B5A-BDBE-8549-985E-5B8CCF0461C5}" destId="{B72C86E3-64AF-B44B-9841-B373FD44365E}" srcOrd="1" destOrd="0" presId="urn:microsoft.com/office/officeart/2005/8/layout/radial1"/>
    <dgm:cxn modelId="{4E20F4E8-331C-9F4A-833F-9A0FA1F6F4C7}" type="presOf" srcId="{F7006C09-9AFC-8942-AE17-B80E29ABE375}" destId="{BB75FB95-30E0-8649-B821-9736EA50373D}" srcOrd="0" destOrd="0" presId="urn:microsoft.com/office/officeart/2005/8/layout/radial1"/>
    <dgm:cxn modelId="{68E43EEA-ED54-AC49-9316-8FDF3E754C8C}" type="presOf" srcId="{06518627-01C5-F94C-9D3C-C187BC3317D6}" destId="{E1F1619D-5481-5748-89D4-4644584250C0}" srcOrd="0" destOrd="0" presId="urn:microsoft.com/office/officeart/2005/8/layout/radial1"/>
    <dgm:cxn modelId="{B26A5FEC-3F58-B045-AEB4-853DE42A1536}" srcId="{2CE4C2DA-FB25-6F41-B1F3-B8BD6C20E132}" destId="{06518627-01C5-F94C-9D3C-C187BC3317D6}" srcOrd="4" destOrd="0" parTransId="{974EB7D1-E29C-784A-A4AF-3513C8E635EA}" sibTransId="{67F2B1E3-FFD8-9C4D-82A2-2ECE09E4FCD6}"/>
    <dgm:cxn modelId="{5A3BB3FD-8B93-5446-8D0E-AA7B9783FBD1}" type="presOf" srcId="{974EB7D1-E29C-784A-A4AF-3513C8E635EA}" destId="{1A202673-4824-9E4A-A9E1-E3F182C897A5}" srcOrd="0" destOrd="0" presId="urn:microsoft.com/office/officeart/2005/8/layout/radial1"/>
    <dgm:cxn modelId="{1BEDD000-8358-CD4B-93BA-EE3E1820E8C2}" type="presParOf" srcId="{D4D1FD4C-F06E-F840-8EB3-802A00885CB9}" destId="{D9847284-FA68-DF4E-8A9D-56CBE8D68966}" srcOrd="0" destOrd="0" presId="urn:microsoft.com/office/officeart/2005/8/layout/radial1"/>
    <dgm:cxn modelId="{5BD3DB1E-5FAF-BF49-BDAE-51258492A71B}" type="presParOf" srcId="{D4D1FD4C-F06E-F840-8EB3-802A00885CB9}" destId="{9460625A-CED7-7441-9E77-CFC3BDB16235}" srcOrd="1" destOrd="0" presId="urn:microsoft.com/office/officeart/2005/8/layout/radial1"/>
    <dgm:cxn modelId="{AB6D6B60-48D8-C149-9352-86B40486B084}" type="presParOf" srcId="{9460625A-CED7-7441-9E77-CFC3BDB16235}" destId="{08B72647-168C-DA43-80FE-EDE03C6CC325}" srcOrd="0" destOrd="0" presId="urn:microsoft.com/office/officeart/2005/8/layout/radial1"/>
    <dgm:cxn modelId="{0CF85C9A-8307-E041-AED5-ABFFCA2E3264}" type="presParOf" srcId="{D4D1FD4C-F06E-F840-8EB3-802A00885CB9}" destId="{5BC27163-4706-8C4E-A639-50290CB295E5}" srcOrd="2" destOrd="0" presId="urn:microsoft.com/office/officeart/2005/8/layout/radial1"/>
    <dgm:cxn modelId="{2FE1862D-CA23-DB40-90D7-F29975CB6673}" type="presParOf" srcId="{D4D1FD4C-F06E-F840-8EB3-802A00885CB9}" destId="{5EB0BCAA-9C49-274C-8FCC-00E746106D18}" srcOrd="3" destOrd="0" presId="urn:microsoft.com/office/officeart/2005/8/layout/radial1"/>
    <dgm:cxn modelId="{1F400E6E-9E69-D342-BF72-33A0121DF567}" type="presParOf" srcId="{5EB0BCAA-9C49-274C-8FCC-00E746106D18}" destId="{39CD7479-179A-D144-87BB-CA4335BC3834}" srcOrd="0" destOrd="0" presId="urn:microsoft.com/office/officeart/2005/8/layout/radial1"/>
    <dgm:cxn modelId="{D3615EF9-988E-4641-ACF8-ACE70E4CE8BF}" type="presParOf" srcId="{D4D1FD4C-F06E-F840-8EB3-802A00885CB9}" destId="{64C9C58D-6045-CF44-9D60-EB4F73DD10F7}" srcOrd="4" destOrd="0" presId="urn:microsoft.com/office/officeart/2005/8/layout/radial1"/>
    <dgm:cxn modelId="{9E23CE5D-7609-B94F-A341-CC4332B6798B}" type="presParOf" srcId="{D4D1FD4C-F06E-F840-8EB3-802A00885CB9}" destId="{BB75FB95-30E0-8649-B821-9736EA50373D}" srcOrd="5" destOrd="0" presId="urn:microsoft.com/office/officeart/2005/8/layout/radial1"/>
    <dgm:cxn modelId="{DD46368C-DA16-F746-AD16-1A92DB2ED1A3}" type="presParOf" srcId="{BB75FB95-30E0-8649-B821-9736EA50373D}" destId="{AC74B63A-69E2-F949-8229-2A2A4F522E22}" srcOrd="0" destOrd="0" presId="urn:microsoft.com/office/officeart/2005/8/layout/radial1"/>
    <dgm:cxn modelId="{DEA1F44C-7E43-F645-8062-B50DFC46E88C}" type="presParOf" srcId="{D4D1FD4C-F06E-F840-8EB3-802A00885CB9}" destId="{B278C0CF-151E-504D-813C-60F9521273DA}" srcOrd="6" destOrd="0" presId="urn:microsoft.com/office/officeart/2005/8/layout/radial1"/>
    <dgm:cxn modelId="{F7F92F03-F9CF-004E-8971-93740CA4FBC0}" type="presParOf" srcId="{D4D1FD4C-F06E-F840-8EB3-802A00885CB9}" destId="{23C0A834-1AD1-4C4E-8736-9B16849C43F0}" srcOrd="7" destOrd="0" presId="urn:microsoft.com/office/officeart/2005/8/layout/radial1"/>
    <dgm:cxn modelId="{1E54D8DB-3630-FC46-9A68-E77473081CF8}" type="presParOf" srcId="{23C0A834-1AD1-4C4E-8736-9B16849C43F0}" destId="{B72C86E3-64AF-B44B-9841-B373FD44365E}" srcOrd="0" destOrd="0" presId="urn:microsoft.com/office/officeart/2005/8/layout/radial1"/>
    <dgm:cxn modelId="{FCE1A1EE-63A0-984C-973E-9E02B2228E73}" type="presParOf" srcId="{D4D1FD4C-F06E-F840-8EB3-802A00885CB9}" destId="{EE362BEF-2F1C-974B-9E59-0BFF45CB93D5}" srcOrd="8" destOrd="0" presId="urn:microsoft.com/office/officeart/2005/8/layout/radial1"/>
    <dgm:cxn modelId="{BB080AAA-31EE-E24E-960A-E5A8CFDB493B}" type="presParOf" srcId="{D4D1FD4C-F06E-F840-8EB3-802A00885CB9}" destId="{1A202673-4824-9E4A-A9E1-E3F182C897A5}" srcOrd="9" destOrd="0" presId="urn:microsoft.com/office/officeart/2005/8/layout/radial1"/>
    <dgm:cxn modelId="{BDC68D8C-60CF-1048-8139-6C13EE4EDF87}" type="presParOf" srcId="{1A202673-4824-9E4A-A9E1-E3F182C897A5}" destId="{8C443B8C-9909-A14D-9BC2-A84E96161BA1}" srcOrd="0" destOrd="0" presId="urn:microsoft.com/office/officeart/2005/8/layout/radial1"/>
    <dgm:cxn modelId="{0FF0E4AC-37D9-4440-B245-16C27D3B7DD4}" type="presParOf" srcId="{D4D1FD4C-F06E-F840-8EB3-802A00885CB9}" destId="{E1F1619D-5481-5748-89D4-4644584250C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47284-FA68-DF4E-8A9D-56CBE8D68966}">
      <dsp:nvSpPr>
        <dsp:cNvPr id="0" name=""/>
        <dsp:cNvSpPr/>
      </dsp:nvSpPr>
      <dsp:spPr>
        <a:xfrm>
          <a:off x="6252827" y="3967554"/>
          <a:ext cx="3710610" cy="3977646"/>
        </a:xfrm>
        <a:prstGeom prst="diamond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ysClr val="windowText" lastClr="000000"/>
              </a:solidFill>
            </a:rPr>
            <a:t>Evidence-based Strategy</a:t>
          </a:r>
        </a:p>
      </dsp:txBody>
      <dsp:txXfrm>
        <a:off x="7180480" y="4961966"/>
        <a:ext cx="1855305" cy="1988823"/>
      </dsp:txXfrm>
    </dsp:sp>
    <dsp:sp modelId="{9460625A-CED7-7441-9E77-CFC3BDB16235}">
      <dsp:nvSpPr>
        <dsp:cNvPr id="0" name=""/>
        <dsp:cNvSpPr/>
      </dsp:nvSpPr>
      <dsp:spPr>
        <a:xfrm rot="16215836">
          <a:off x="7758217" y="3589098"/>
          <a:ext cx="721476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721476" y="1774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100918" y="3588808"/>
        <a:ext cx="36073" cy="36073"/>
      </dsp:txXfrm>
    </dsp:sp>
    <dsp:sp modelId="{5BC27163-4706-8C4E-A639-50290CB295E5}">
      <dsp:nvSpPr>
        <dsp:cNvPr id="0" name=""/>
        <dsp:cNvSpPr/>
      </dsp:nvSpPr>
      <dsp:spPr>
        <a:xfrm>
          <a:off x="6525338" y="40804"/>
          <a:ext cx="3205323" cy="3205323"/>
        </a:xfrm>
        <a:prstGeom prst="ellipse">
          <a:avLst/>
        </a:prstGeom>
        <a:solidFill>
          <a:schemeClr val="lt1"/>
        </a:solidFill>
        <a:ln w="152400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Public Feedback</a:t>
          </a:r>
        </a:p>
      </dsp:txBody>
      <dsp:txXfrm>
        <a:off x="6994747" y="510213"/>
        <a:ext cx="2266505" cy="2266505"/>
      </dsp:txXfrm>
    </dsp:sp>
    <dsp:sp modelId="{5EB0BCAA-9C49-274C-8FCC-00E746106D18}">
      <dsp:nvSpPr>
        <dsp:cNvPr id="0" name=""/>
        <dsp:cNvSpPr/>
      </dsp:nvSpPr>
      <dsp:spPr>
        <a:xfrm rot="20417601">
          <a:off x="9845382" y="5179244"/>
          <a:ext cx="765726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765726" y="1774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0209101" y="5177847"/>
        <a:ext cx="38286" cy="38286"/>
      </dsp:txXfrm>
    </dsp:sp>
    <dsp:sp modelId="{64C9C58D-6045-CF44-9D60-EB4F73DD10F7}">
      <dsp:nvSpPr>
        <dsp:cNvPr id="0" name=""/>
        <dsp:cNvSpPr/>
      </dsp:nvSpPr>
      <dsp:spPr>
        <a:xfrm>
          <a:off x="10494818" y="2924800"/>
          <a:ext cx="3205323" cy="3205323"/>
        </a:xfrm>
        <a:prstGeom prst="ellipse">
          <a:avLst/>
        </a:prstGeom>
        <a:solidFill>
          <a:schemeClr val="lt1"/>
        </a:solidFill>
        <a:ln w="152400" cap="flat" cmpd="sng" algn="ctr">
          <a:solidFill>
            <a:srgbClr val="0070C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Stakeholder Input</a:t>
          </a:r>
        </a:p>
      </dsp:txBody>
      <dsp:txXfrm>
        <a:off x="10964227" y="3394209"/>
        <a:ext cx="2266505" cy="2266505"/>
      </dsp:txXfrm>
    </dsp:sp>
    <dsp:sp modelId="{BB75FB95-30E0-8649-B821-9736EA50373D}">
      <dsp:nvSpPr>
        <dsp:cNvPr id="0" name=""/>
        <dsp:cNvSpPr/>
      </dsp:nvSpPr>
      <dsp:spPr>
        <a:xfrm rot="3157412">
          <a:off x="9178462" y="7689955"/>
          <a:ext cx="53503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535037" y="1774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432605" y="7694325"/>
        <a:ext cx="26751" cy="26751"/>
      </dsp:txXfrm>
    </dsp:sp>
    <dsp:sp modelId="{B278C0CF-151E-504D-813C-60F9521273DA}">
      <dsp:nvSpPr>
        <dsp:cNvPr id="0" name=""/>
        <dsp:cNvSpPr/>
      </dsp:nvSpPr>
      <dsp:spPr>
        <a:xfrm>
          <a:off x="8978612" y="7591205"/>
          <a:ext cx="3205323" cy="3205323"/>
        </a:xfrm>
        <a:prstGeom prst="ellipse">
          <a:avLst/>
        </a:prstGeom>
        <a:solidFill>
          <a:schemeClr val="lt1"/>
        </a:solidFill>
        <a:ln w="152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Business Community Feedback</a:t>
          </a:r>
        </a:p>
      </dsp:txBody>
      <dsp:txXfrm>
        <a:off x="9448021" y="8060614"/>
        <a:ext cx="2266505" cy="2266505"/>
      </dsp:txXfrm>
    </dsp:sp>
    <dsp:sp modelId="{23C0A834-1AD1-4C4E-8736-9B16849C43F0}">
      <dsp:nvSpPr>
        <dsp:cNvPr id="0" name=""/>
        <dsp:cNvSpPr/>
      </dsp:nvSpPr>
      <dsp:spPr>
        <a:xfrm rot="7615786">
          <a:off x="6535873" y="7691152"/>
          <a:ext cx="510012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510012" y="1774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6778128" y="7696147"/>
        <a:ext cx="25500" cy="25500"/>
      </dsp:txXfrm>
    </dsp:sp>
    <dsp:sp modelId="{EE362BEF-2F1C-974B-9E59-0BFF45CB93D5}">
      <dsp:nvSpPr>
        <dsp:cNvPr id="0" name=""/>
        <dsp:cNvSpPr/>
      </dsp:nvSpPr>
      <dsp:spPr>
        <a:xfrm>
          <a:off x="4072064" y="7591205"/>
          <a:ext cx="3205323" cy="3205323"/>
        </a:xfrm>
        <a:prstGeom prst="ellipse">
          <a:avLst/>
        </a:prstGeom>
        <a:solidFill>
          <a:schemeClr val="lt1"/>
        </a:solidFill>
        <a:ln w="152400" cap="flat" cmpd="sng" algn="ctr">
          <a:solidFill>
            <a:srgbClr val="FF8907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Input from Cities, Mayors, County</a:t>
          </a:r>
        </a:p>
      </dsp:txBody>
      <dsp:txXfrm>
        <a:off x="4541473" y="8060614"/>
        <a:ext cx="2266505" cy="2266505"/>
      </dsp:txXfrm>
    </dsp:sp>
    <dsp:sp modelId="{1A202673-4824-9E4A-A9E1-E3F182C897A5}">
      <dsp:nvSpPr>
        <dsp:cNvPr id="0" name=""/>
        <dsp:cNvSpPr/>
      </dsp:nvSpPr>
      <dsp:spPr>
        <a:xfrm rot="11993365">
          <a:off x="5643868" y="5178801"/>
          <a:ext cx="728090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728090" y="1774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989711" y="5178345"/>
        <a:ext cx="36404" cy="36404"/>
      </dsp:txXfrm>
    </dsp:sp>
    <dsp:sp modelId="{E1F1619D-5481-5748-89D4-4644584250C0}">
      <dsp:nvSpPr>
        <dsp:cNvPr id="0" name=""/>
        <dsp:cNvSpPr/>
      </dsp:nvSpPr>
      <dsp:spPr>
        <a:xfrm>
          <a:off x="2555857" y="2924800"/>
          <a:ext cx="3205323" cy="3205323"/>
        </a:xfrm>
        <a:prstGeom prst="ellipse">
          <a:avLst/>
        </a:prstGeom>
        <a:solidFill>
          <a:schemeClr val="lt1"/>
        </a:solidFill>
        <a:ln w="152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Learning Agenda Working Group</a:t>
          </a:r>
        </a:p>
      </dsp:txBody>
      <dsp:txXfrm>
        <a:off x="3025266" y="3394209"/>
        <a:ext cx="2266505" cy="2266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47284-FA68-DF4E-8A9D-56CBE8D68966}">
      <dsp:nvSpPr>
        <dsp:cNvPr id="0" name=""/>
        <dsp:cNvSpPr/>
      </dsp:nvSpPr>
      <dsp:spPr>
        <a:xfrm>
          <a:off x="4213235" y="1970964"/>
          <a:ext cx="1861607" cy="1995578"/>
        </a:xfrm>
        <a:prstGeom prst="diamond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</a:rPr>
            <a:t>Evidence-based Strategy</a:t>
          </a:r>
        </a:p>
      </dsp:txBody>
      <dsp:txXfrm>
        <a:off x="4678637" y="2469859"/>
        <a:ext cx="930803" cy="997789"/>
      </dsp:txXfrm>
    </dsp:sp>
    <dsp:sp modelId="{9460625A-CED7-7441-9E77-CFC3BDB16235}">
      <dsp:nvSpPr>
        <dsp:cNvPr id="0" name=""/>
        <dsp:cNvSpPr/>
      </dsp:nvSpPr>
      <dsp:spPr>
        <a:xfrm rot="16215836">
          <a:off x="4970122" y="1777598"/>
          <a:ext cx="35867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358678" y="1404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40494" y="1782672"/>
        <a:ext cx="17933" cy="17933"/>
      </dsp:txXfrm>
    </dsp:sp>
    <dsp:sp modelId="{5BC27163-4706-8C4E-A639-50290CB295E5}">
      <dsp:nvSpPr>
        <dsp:cNvPr id="0" name=""/>
        <dsp:cNvSpPr/>
      </dsp:nvSpPr>
      <dsp:spPr>
        <a:xfrm>
          <a:off x="4349938" y="4205"/>
          <a:ext cx="1608105" cy="1608105"/>
        </a:xfrm>
        <a:prstGeom prst="ellipse">
          <a:avLst/>
        </a:prstGeom>
        <a:solidFill>
          <a:schemeClr val="lt1"/>
        </a:solidFill>
        <a:ln w="152400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Public Feedback</a:t>
          </a:r>
        </a:p>
      </dsp:txBody>
      <dsp:txXfrm>
        <a:off x="4585440" y="239707"/>
        <a:ext cx="1137101" cy="1137101"/>
      </dsp:txXfrm>
    </dsp:sp>
    <dsp:sp modelId="{5EB0BCAA-9C49-274C-8FCC-00E746106D18}">
      <dsp:nvSpPr>
        <dsp:cNvPr id="0" name=""/>
        <dsp:cNvSpPr/>
      </dsp:nvSpPr>
      <dsp:spPr>
        <a:xfrm rot="20417601">
          <a:off x="6015708" y="2574274"/>
          <a:ext cx="380936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380936" y="1404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96653" y="2578791"/>
        <a:ext cx="19046" cy="19046"/>
      </dsp:txXfrm>
    </dsp:sp>
    <dsp:sp modelId="{64C9C58D-6045-CF44-9D60-EB4F73DD10F7}">
      <dsp:nvSpPr>
        <dsp:cNvPr id="0" name=""/>
        <dsp:cNvSpPr/>
      </dsp:nvSpPr>
      <dsp:spPr>
        <a:xfrm>
          <a:off x="6338397" y="1448904"/>
          <a:ext cx="1608105" cy="1608105"/>
        </a:xfrm>
        <a:prstGeom prst="ellipse">
          <a:avLst/>
        </a:prstGeom>
        <a:solidFill>
          <a:schemeClr val="lt1"/>
        </a:solidFill>
        <a:ln w="152400" cap="flat" cmpd="sng" algn="ctr">
          <a:solidFill>
            <a:srgbClr val="0070C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Stakeholder Input</a:t>
          </a:r>
        </a:p>
      </dsp:txBody>
      <dsp:txXfrm>
        <a:off x="6573899" y="1684406"/>
        <a:ext cx="1137101" cy="1137101"/>
      </dsp:txXfrm>
    </dsp:sp>
    <dsp:sp modelId="{BB75FB95-30E0-8649-B821-9736EA50373D}">
      <dsp:nvSpPr>
        <dsp:cNvPr id="0" name=""/>
        <dsp:cNvSpPr/>
      </dsp:nvSpPr>
      <dsp:spPr>
        <a:xfrm rot="3157412">
          <a:off x="5681631" y="3832116"/>
          <a:ext cx="265324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265324" y="1404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07660" y="3839524"/>
        <a:ext cx="13266" cy="13266"/>
      </dsp:txXfrm>
    </dsp:sp>
    <dsp:sp modelId="{B278C0CF-151E-504D-813C-60F9521273DA}">
      <dsp:nvSpPr>
        <dsp:cNvPr id="0" name=""/>
        <dsp:cNvSpPr/>
      </dsp:nvSpPr>
      <dsp:spPr>
        <a:xfrm>
          <a:off x="5578873" y="3786478"/>
          <a:ext cx="1608105" cy="1608105"/>
        </a:xfrm>
        <a:prstGeom prst="ellipse">
          <a:avLst/>
        </a:prstGeom>
        <a:solidFill>
          <a:schemeClr val="lt1"/>
        </a:solidFill>
        <a:ln w="152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Business Community Feedback</a:t>
          </a:r>
        </a:p>
      </dsp:txBody>
      <dsp:txXfrm>
        <a:off x="5814375" y="4021980"/>
        <a:ext cx="1137101" cy="1137101"/>
      </dsp:txXfrm>
    </dsp:sp>
    <dsp:sp modelId="{23C0A834-1AD1-4C4E-8736-9B16849C43F0}">
      <dsp:nvSpPr>
        <dsp:cNvPr id="0" name=""/>
        <dsp:cNvSpPr/>
      </dsp:nvSpPr>
      <dsp:spPr>
        <a:xfrm rot="7615786">
          <a:off x="4357708" y="3832717"/>
          <a:ext cx="252787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252787" y="1404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477782" y="3840437"/>
        <a:ext cx="12639" cy="12639"/>
      </dsp:txXfrm>
    </dsp:sp>
    <dsp:sp modelId="{EE362BEF-2F1C-974B-9E59-0BFF45CB93D5}">
      <dsp:nvSpPr>
        <dsp:cNvPr id="0" name=""/>
        <dsp:cNvSpPr/>
      </dsp:nvSpPr>
      <dsp:spPr>
        <a:xfrm>
          <a:off x="3121003" y="3786478"/>
          <a:ext cx="1608105" cy="1608105"/>
        </a:xfrm>
        <a:prstGeom prst="ellipse">
          <a:avLst/>
        </a:prstGeom>
        <a:solidFill>
          <a:schemeClr val="lt1"/>
        </a:solidFill>
        <a:ln w="152400" cap="flat" cmpd="sng" algn="ctr">
          <a:solidFill>
            <a:srgbClr val="FF8907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Input from Cities, Mayors, County</a:t>
          </a:r>
        </a:p>
      </dsp:txBody>
      <dsp:txXfrm>
        <a:off x="3356505" y="4021980"/>
        <a:ext cx="1137101" cy="1137101"/>
      </dsp:txXfrm>
    </dsp:sp>
    <dsp:sp modelId="{1A202673-4824-9E4A-A9E1-E3F182C897A5}">
      <dsp:nvSpPr>
        <dsp:cNvPr id="0" name=""/>
        <dsp:cNvSpPr/>
      </dsp:nvSpPr>
      <dsp:spPr>
        <a:xfrm rot="11993365">
          <a:off x="3910825" y="2574052"/>
          <a:ext cx="362082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362082" y="1404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082814" y="2579040"/>
        <a:ext cx="18104" cy="18104"/>
      </dsp:txXfrm>
    </dsp:sp>
    <dsp:sp modelId="{E1F1619D-5481-5748-89D4-4644584250C0}">
      <dsp:nvSpPr>
        <dsp:cNvPr id="0" name=""/>
        <dsp:cNvSpPr/>
      </dsp:nvSpPr>
      <dsp:spPr>
        <a:xfrm>
          <a:off x="2361479" y="1448904"/>
          <a:ext cx="1608105" cy="1608105"/>
        </a:xfrm>
        <a:prstGeom prst="ellipse">
          <a:avLst/>
        </a:prstGeom>
        <a:solidFill>
          <a:schemeClr val="lt1"/>
        </a:solidFill>
        <a:ln w="152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Learning Agenda Working Group</a:t>
          </a:r>
        </a:p>
      </dsp:txBody>
      <dsp:txXfrm>
        <a:off x="2596981" y="1684406"/>
        <a:ext cx="1137101" cy="1137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daab4ac01_0_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edaab4ac0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daab4ac01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edaab4ac0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daab4ac01_0_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edaab4ac0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F"/>
              </a:buClr>
              <a:buSzPts val="5500"/>
              <a:buFont typeface="Helvetica Neue"/>
              <a:buNone/>
              <a:defRPr sz="5500" b="1">
                <a:solidFill>
                  <a:srgbClr val="27385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F"/>
              </a:buClr>
              <a:buSzPts val="5500"/>
              <a:buFont typeface="Helvetica Neue"/>
              <a:buNone/>
              <a:defRPr sz="5500" b="1">
                <a:solidFill>
                  <a:srgbClr val="27385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F"/>
              </a:buClr>
              <a:buSzPts val="5500"/>
              <a:buFont typeface="Helvetica Neue"/>
              <a:buNone/>
              <a:defRPr sz="5500" b="1">
                <a:solidFill>
                  <a:srgbClr val="27385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F"/>
              </a:buClr>
              <a:buSzPts val="5500"/>
              <a:buFont typeface="Helvetica Neue"/>
              <a:buNone/>
              <a:defRPr sz="5500" b="1">
                <a:solidFill>
                  <a:srgbClr val="27385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F"/>
              </a:buClr>
              <a:buSzPts val="5500"/>
              <a:buFont typeface="Helvetica Neue"/>
              <a:buNone/>
              <a:defRPr sz="5500" b="1">
                <a:solidFill>
                  <a:srgbClr val="27385F"/>
                </a:solidFill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body" idx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3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0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1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1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199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9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F"/>
              </a:buClr>
              <a:buSzPts val="5500"/>
              <a:buFont typeface="Helvetica Neue"/>
              <a:buNone/>
              <a:defRPr sz="5500" b="1">
                <a:solidFill>
                  <a:srgbClr val="27385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F"/>
              </a:buClr>
              <a:buSzPts val="5500"/>
              <a:buFont typeface="Helvetica Neue"/>
              <a:buNone/>
              <a:defRPr sz="5500" b="1">
                <a:solidFill>
                  <a:srgbClr val="27385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F"/>
              </a:buClr>
              <a:buSzPts val="5500"/>
              <a:buFont typeface="Helvetica Neue"/>
              <a:buNone/>
              <a:defRPr sz="5500" b="1">
                <a:solidFill>
                  <a:srgbClr val="27385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F"/>
              </a:buClr>
              <a:buSzPts val="5500"/>
              <a:buFont typeface="Helvetica Neue"/>
              <a:buNone/>
              <a:defRPr sz="5500" b="1">
                <a:solidFill>
                  <a:srgbClr val="27385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F"/>
              </a:buClr>
              <a:buSzPts val="5500"/>
              <a:buFont typeface="Helvetica Neue"/>
              <a:buNone/>
              <a:defRPr sz="5500" b="1">
                <a:solidFill>
                  <a:srgbClr val="27385F"/>
                </a:solidFill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6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F"/>
              </a:buClr>
              <a:buSzPts val="5500"/>
              <a:buFont typeface="Helvetica Neue"/>
              <a:buNone/>
              <a:defRPr sz="5500" b="1">
                <a:solidFill>
                  <a:srgbClr val="27385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F"/>
              </a:buClr>
              <a:buSzPts val="5500"/>
              <a:buFont typeface="Helvetica Neue"/>
              <a:buNone/>
              <a:defRPr sz="5500" b="1">
                <a:solidFill>
                  <a:srgbClr val="27385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F"/>
              </a:buClr>
              <a:buSzPts val="5500"/>
              <a:buFont typeface="Helvetica Neue"/>
              <a:buNone/>
              <a:defRPr sz="5500" b="1">
                <a:solidFill>
                  <a:srgbClr val="27385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F"/>
              </a:buClr>
              <a:buSzPts val="5500"/>
              <a:buFont typeface="Helvetica Neue"/>
              <a:buNone/>
              <a:defRPr sz="5500" b="1">
                <a:solidFill>
                  <a:srgbClr val="27385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F"/>
              </a:buClr>
              <a:buSzPts val="5500"/>
              <a:buFont typeface="Helvetica Neue"/>
              <a:buNone/>
              <a:defRPr sz="5500" b="1">
                <a:solidFill>
                  <a:srgbClr val="27385F"/>
                </a:solidFill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F"/>
              </a:buClr>
              <a:buSzPts val="5500"/>
              <a:buFont typeface="Helvetica Neue"/>
              <a:buNone/>
              <a:defRPr sz="5500" b="1">
                <a:solidFill>
                  <a:srgbClr val="27385F"/>
                </a:solidFill>
              </a:defRPr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F"/>
              </a:buClr>
              <a:buSzPts val="5500"/>
              <a:buFont typeface="Helvetica Neue"/>
              <a:buNone/>
              <a:defRPr sz="5500" b="1">
                <a:solidFill>
                  <a:srgbClr val="27385F"/>
                </a:solidFill>
              </a:defRPr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F"/>
              </a:buClr>
              <a:buSzPts val="5500"/>
              <a:buFont typeface="Helvetica Neue"/>
              <a:buNone/>
              <a:defRPr sz="5500" b="1">
                <a:solidFill>
                  <a:srgbClr val="27385F"/>
                </a:solidFill>
              </a:defRPr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F"/>
              </a:buClr>
              <a:buSzPts val="5500"/>
              <a:buFont typeface="Helvetica Neue"/>
              <a:buNone/>
              <a:defRPr sz="5500" b="1">
                <a:solidFill>
                  <a:srgbClr val="27385F"/>
                </a:solidFill>
              </a:defRPr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jp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40134-A260-C842-B46B-2176AE72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303" y="-5686906"/>
            <a:ext cx="21971004" cy="4648201"/>
          </a:xfrm>
        </p:spPr>
        <p:txBody>
          <a:bodyPr/>
          <a:lstStyle/>
          <a:p>
            <a:r>
              <a:rPr lang="en-US" dirty="0"/>
              <a:t>COVI-19 impact</a:t>
            </a:r>
          </a:p>
        </p:txBody>
      </p:sp>
      <p:sp>
        <p:nvSpPr>
          <p:cNvPr id="79" name="Google Shape;79;p1"/>
          <p:cNvSpPr txBox="1"/>
          <p:nvPr/>
        </p:nvSpPr>
        <p:spPr>
          <a:xfrm>
            <a:off x="1929675" y="710750"/>
            <a:ext cx="21494700" cy="11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7385F"/>
              </a:buClr>
              <a:buSzPts val="4600"/>
              <a:buFont typeface="Helvetica Neue"/>
              <a:buNone/>
            </a:pPr>
            <a:r>
              <a:rPr lang="en-US" sz="5200" b="1" i="0" u="none" strike="noStrike" cap="none">
                <a:solidFill>
                  <a:srgbClr val="273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Covid-19: The Impact, Rapid Response and Responsible Recovery</a:t>
            </a:r>
            <a:r>
              <a:rPr lang="en-US" sz="8500" b="1" i="0" u="none" strike="noStrike" cap="none">
                <a:solidFill>
                  <a:srgbClr val="273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</p:txBody>
      </p:sp>
      <p:sp>
        <p:nvSpPr>
          <p:cNvPr id="80" name="Google Shape;80;p1"/>
          <p:cNvSpPr txBox="1"/>
          <p:nvPr/>
        </p:nvSpPr>
        <p:spPr>
          <a:xfrm>
            <a:off x="18279784" y="1860041"/>
            <a:ext cx="4570500" cy="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F"/>
              </a:buClr>
              <a:buSzPts val="4000"/>
              <a:buFont typeface="Helvetica Neue"/>
              <a:buNone/>
            </a:pPr>
            <a:r>
              <a:rPr lang="en-US" sz="4000" b="1" i="0" u="none" strike="noStrike" cap="none">
                <a:solidFill>
                  <a:srgbClr val="273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Cleveland County</a:t>
            </a:r>
            <a:r>
              <a:rPr lang="en-US" sz="5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</p:txBody>
      </p:sp>
      <p:pic>
        <p:nvPicPr>
          <p:cNvPr id="76" name="Google Shape;76;p1" descr="Photo of cleveland county courthouse"/>
          <p:cNvPicPr preferRelativeResize="0"/>
          <p:nvPr/>
        </p:nvPicPr>
        <p:blipFill rotWithShape="1">
          <a:blip r:embed="rId3">
            <a:alphaModFix/>
          </a:blip>
          <a:srcRect l="996" r="995"/>
          <a:stretch/>
        </p:blipFill>
        <p:spPr>
          <a:xfrm>
            <a:off x="4031213" y="2809249"/>
            <a:ext cx="16321574" cy="1068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 descr="cleveland county seal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71606" y="10664945"/>
            <a:ext cx="2552701" cy="254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2DB7-C4FD-3844-81D6-501C70BA7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075" y="-6344370"/>
            <a:ext cx="21971004" cy="4648201"/>
          </a:xfrm>
        </p:spPr>
        <p:txBody>
          <a:bodyPr/>
          <a:lstStyle/>
          <a:p>
            <a:r>
              <a:rPr lang="en-US" dirty="0"/>
              <a:t>County map</a:t>
            </a:r>
          </a:p>
        </p:txBody>
      </p:sp>
      <p:sp>
        <p:nvSpPr>
          <p:cNvPr id="86" name="Google Shape;86;p2"/>
          <p:cNvSpPr txBox="1"/>
          <p:nvPr/>
        </p:nvSpPr>
        <p:spPr>
          <a:xfrm>
            <a:off x="1354075" y="3449000"/>
            <a:ext cx="4788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latin typeface="Helvetica Neue"/>
                <a:ea typeface="Helvetica Neue"/>
                <a:cs typeface="Helvetica Neue"/>
                <a:sym typeface="Helvetica Neue"/>
              </a:rPr>
              <a:t>500 Square Miles</a:t>
            </a:r>
            <a:endParaRPr sz="44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17357575" y="5181600"/>
            <a:ext cx="52617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latin typeface="Helvetica Neue"/>
                <a:ea typeface="Helvetica Neue"/>
                <a:cs typeface="Helvetica Neue"/>
                <a:sym typeface="Helvetica Neue"/>
              </a:rPr>
              <a:t>295,000 Residents</a:t>
            </a:r>
            <a:endParaRPr sz="2300"/>
          </a:p>
        </p:txBody>
      </p:sp>
      <p:pic>
        <p:nvPicPr>
          <p:cNvPr id="88" name="Google Shape;88;p2" descr="Map of cleveland county and muncipaliti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0451" y="-460538"/>
            <a:ext cx="15678525" cy="1463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 descr="OU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450" y="6058800"/>
            <a:ext cx="7397101" cy="22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National weather service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0423" y="9136075"/>
            <a:ext cx="3502250" cy="35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" descr="cleveland county seal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871606" y="10664945"/>
            <a:ext cx="2552701" cy="254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8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E54E90-08FA-2A46-A513-BDD9BA33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235" y="-6409982"/>
            <a:ext cx="21971004" cy="4648201"/>
          </a:xfrm>
        </p:spPr>
        <p:txBody>
          <a:bodyPr/>
          <a:lstStyle/>
          <a:p>
            <a:r>
              <a:rPr lang="en-US" dirty="0"/>
              <a:t>Strategy </a:t>
            </a:r>
          </a:p>
        </p:txBody>
      </p:sp>
      <p:graphicFrame>
        <p:nvGraphicFramePr>
          <p:cNvPr id="2" name="Diagram 1" descr="evidence-based strategy chart">
            <a:extLst>
              <a:ext uri="{FF2B5EF4-FFF2-40B4-BE49-F238E27FC236}">
                <a16:creationId xmlns:a16="http://schemas.microsoft.com/office/drawing/2014/main" id="{00A5B532-3079-684A-8A2F-B5E092B1E6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1290234"/>
              </p:ext>
            </p:extLst>
          </p:nvPr>
        </p:nvGraphicFramePr>
        <p:xfrm>
          <a:off x="4064000" y="922498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5" name="Google Shape;95;p3" descr="cleveland county seal log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871606" y="10664945"/>
            <a:ext cx="2552701" cy="254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720A-9C8B-EF4D-8823-B6A188A2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828" y="-5350507"/>
            <a:ext cx="21971004" cy="4648201"/>
          </a:xfrm>
        </p:spPr>
        <p:txBody>
          <a:bodyPr/>
          <a:lstStyle/>
          <a:p>
            <a:r>
              <a:rPr lang="en-US" dirty="0"/>
              <a:t>photos</a:t>
            </a:r>
          </a:p>
        </p:txBody>
      </p:sp>
      <p:graphicFrame>
        <p:nvGraphicFramePr>
          <p:cNvPr id="8" name="Diagram 7" descr="evidence-based strategy chart">
            <a:extLst>
              <a:ext uri="{FF2B5EF4-FFF2-40B4-BE49-F238E27FC236}">
                <a16:creationId xmlns:a16="http://schemas.microsoft.com/office/drawing/2014/main" id="{EDB9B664-971E-B143-B6A2-72E5B367A2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433818"/>
              </p:ext>
            </p:extLst>
          </p:nvPr>
        </p:nvGraphicFramePr>
        <p:xfrm>
          <a:off x="6950257" y="1931712"/>
          <a:ext cx="10307983" cy="5398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" name="Google Shape;103;gedaab4ac01_0_60" descr="Photo of people sitting around table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250" y="1931712"/>
            <a:ext cx="8819274" cy="55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edaab4ac01_0_60" descr="Photo of people sitting around table"/>
          <p:cNvPicPr preferRelativeResize="0"/>
          <p:nvPr/>
        </p:nvPicPr>
        <p:blipFill rotWithShape="1">
          <a:blip r:embed="rId9">
            <a:alphaModFix/>
          </a:blip>
          <a:srcRect t="2606" b="2615"/>
          <a:stretch/>
        </p:blipFill>
        <p:spPr>
          <a:xfrm>
            <a:off x="3284975" y="7950337"/>
            <a:ext cx="8819274" cy="556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edaab4ac01_0_60" descr="Photo of people sitting around table"/>
          <p:cNvPicPr preferRelativeResize="0"/>
          <p:nvPr/>
        </p:nvPicPr>
        <p:blipFill rotWithShape="1">
          <a:blip r:embed="rId10">
            <a:alphaModFix/>
          </a:blip>
          <a:srcRect t="2606" b="2615"/>
          <a:stretch/>
        </p:blipFill>
        <p:spPr>
          <a:xfrm>
            <a:off x="12308850" y="7950337"/>
            <a:ext cx="8819274" cy="556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edaab4ac01_0_60" descr="Photo of people sitting around table"/>
          <p:cNvPicPr preferRelativeResize="0"/>
          <p:nvPr/>
        </p:nvPicPr>
        <p:blipFill rotWithShape="1">
          <a:blip r:embed="rId11">
            <a:alphaModFix/>
          </a:blip>
          <a:srcRect t="2606" b="2615"/>
          <a:stretch/>
        </p:blipFill>
        <p:spPr>
          <a:xfrm>
            <a:off x="15418400" y="1931712"/>
            <a:ext cx="8819274" cy="556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edaab4ac01_0_60" descr="cleveland county seal log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1128131" y="10664945"/>
            <a:ext cx="2552701" cy="254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92B79-576E-EA4D-A6A4-28CC4B85D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303" y="-6388089"/>
            <a:ext cx="21971004" cy="4648201"/>
          </a:xfrm>
        </p:spPr>
        <p:txBody>
          <a:bodyPr/>
          <a:lstStyle/>
          <a:p>
            <a:r>
              <a:rPr lang="en-US" dirty="0"/>
              <a:t>Partnerships</a:t>
            </a:r>
          </a:p>
        </p:txBody>
      </p:sp>
      <p:sp>
        <p:nvSpPr>
          <p:cNvPr id="112" name="Google Shape;112;p4"/>
          <p:cNvSpPr txBox="1"/>
          <p:nvPr/>
        </p:nvSpPr>
        <p:spPr>
          <a:xfrm>
            <a:off x="5713800" y="1002425"/>
            <a:ext cx="138336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273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 on Cleveland County Operations</a:t>
            </a:r>
            <a:endParaRPr sz="5500" b="1">
              <a:solidFill>
                <a:srgbClr val="273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7" name="Google Shape;117;p4" descr="icon- people working togeth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3750" y="2557350"/>
            <a:ext cx="2486650" cy="248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4061725" y="3284975"/>
            <a:ext cx="6288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B76F4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Workforce Impact</a:t>
            </a:r>
            <a:endParaRPr>
              <a:solidFill>
                <a:srgbClr val="B76F4F"/>
              </a:solidFill>
            </a:endParaRPr>
          </a:p>
        </p:txBody>
      </p:sp>
      <p:pic>
        <p:nvPicPr>
          <p:cNvPr id="118" name="Google Shape;118;p4" descr="icon- hands holding health plus sig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6250" y="5075677"/>
            <a:ext cx="1835725" cy="18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10350025" y="5567525"/>
            <a:ext cx="11979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3C847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Cleveland County Health Department</a:t>
            </a:r>
            <a:endParaRPr>
              <a:solidFill>
                <a:srgbClr val="3C8475"/>
              </a:solidFill>
            </a:endParaRPr>
          </a:p>
        </p:txBody>
      </p:sp>
      <p:pic>
        <p:nvPicPr>
          <p:cNvPr id="119" name="Google Shape;119;p4" descr="icon- sheriff's bad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42400" y="7694875"/>
            <a:ext cx="1992675" cy="19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/>
        </p:nvSpPr>
        <p:spPr>
          <a:xfrm>
            <a:off x="4061725" y="7747825"/>
            <a:ext cx="123006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273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Cleveland County Sheriff's Department and Detentions Center</a:t>
            </a:r>
            <a:endParaRPr>
              <a:solidFill>
                <a:srgbClr val="27385F"/>
              </a:solidFill>
            </a:endParaRPr>
          </a:p>
        </p:txBody>
      </p:sp>
      <p:pic>
        <p:nvPicPr>
          <p:cNvPr id="120" name="Google Shape;120;p4" descr="icon- file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7776" y="10308050"/>
            <a:ext cx="1992675" cy="19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9949200" y="10948250"/>
            <a:ext cx="10922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54C1E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Court and County Clerks, Treasure</a:t>
            </a:r>
            <a:endParaRPr>
              <a:solidFill>
                <a:srgbClr val="54C1E7"/>
              </a:solidFill>
            </a:endParaRPr>
          </a:p>
        </p:txBody>
      </p:sp>
      <p:pic>
        <p:nvPicPr>
          <p:cNvPr id="111" name="Google Shape;111;p4" descr="cleveland county seal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871606" y="10664945"/>
            <a:ext cx="2552701" cy="254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B5B6D-7B0B-2C40-9584-CEE82E5D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-6462870"/>
            <a:ext cx="21971004" cy="4648201"/>
          </a:xfrm>
        </p:spPr>
        <p:txBody>
          <a:bodyPr/>
          <a:lstStyle/>
          <a:p>
            <a:r>
              <a:rPr lang="en-US" dirty="0"/>
              <a:t>County operations</a:t>
            </a:r>
          </a:p>
        </p:txBody>
      </p:sp>
      <p:sp>
        <p:nvSpPr>
          <p:cNvPr id="126" name="Google Shape;126;gedaab4ac01_0_23"/>
          <p:cNvSpPr txBox="1"/>
          <p:nvPr/>
        </p:nvSpPr>
        <p:spPr>
          <a:xfrm>
            <a:off x="5713800" y="1002425"/>
            <a:ext cx="138084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273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 on Cleveland County Operations</a:t>
            </a:r>
            <a:endParaRPr sz="5500" b="1">
              <a:solidFill>
                <a:srgbClr val="273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gedaab4ac01_0_23"/>
          <p:cNvSpPr txBox="1"/>
          <p:nvPr/>
        </p:nvSpPr>
        <p:spPr>
          <a:xfrm>
            <a:off x="5251325" y="4965250"/>
            <a:ext cx="6288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B76F4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Judicial System</a:t>
            </a:r>
            <a:endParaRPr>
              <a:solidFill>
                <a:srgbClr val="B76F4F"/>
              </a:solidFill>
            </a:endParaRPr>
          </a:p>
        </p:txBody>
      </p:sp>
      <p:sp>
        <p:nvSpPr>
          <p:cNvPr id="128" name="Google Shape;128;gedaab4ac01_0_23"/>
          <p:cNvSpPr txBox="1"/>
          <p:nvPr/>
        </p:nvSpPr>
        <p:spPr>
          <a:xfrm>
            <a:off x="11051725" y="7668013"/>
            <a:ext cx="119037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3C847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Infrastructure Projects and</a:t>
            </a:r>
            <a:endParaRPr sz="5000" b="1">
              <a:solidFill>
                <a:srgbClr val="3C847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3C847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Vendor Relations</a:t>
            </a:r>
            <a:endParaRPr>
              <a:solidFill>
                <a:srgbClr val="3C8475"/>
              </a:solidFill>
            </a:endParaRPr>
          </a:p>
        </p:txBody>
      </p:sp>
      <p:pic>
        <p:nvPicPr>
          <p:cNvPr id="129" name="Google Shape;129;gedaab4ac01_0_23" descr="icon- scales of justi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35500" y="448990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edaab4ac01_0_23" descr="icon- person diggi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6950" y="7577425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edaab4ac01_0_23" descr="cleveland county seal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871606" y="10664945"/>
            <a:ext cx="2552701" cy="254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E8A13-1923-5A46-975F-2E6238AE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357" y="-6071801"/>
            <a:ext cx="21971004" cy="4648201"/>
          </a:xfrm>
        </p:spPr>
        <p:txBody>
          <a:bodyPr/>
          <a:lstStyle/>
          <a:p>
            <a:r>
              <a:rPr lang="en-US" dirty="0"/>
              <a:t>recovery</a:t>
            </a:r>
          </a:p>
        </p:txBody>
      </p:sp>
      <p:sp>
        <p:nvSpPr>
          <p:cNvPr id="136" name="Google Shape;136;p5"/>
          <p:cNvSpPr txBox="1"/>
          <p:nvPr/>
        </p:nvSpPr>
        <p:spPr>
          <a:xfrm>
            <a:off x="5939400" y="1152775"/>
            <a:ext cx="125052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273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Responsible Recovery</a:t>
            </a:r>
            <a:endParaRPr sz="1900"/>
          </a:p>
        </p:txBody>
      </p:sp>
      <p:sp>
        <p:nvSpPr>
          <p:cNvPr id="137" name="Google Shape;137;p5"/>
          <p:cNvSpPr txBox="1"/>
          <p:nvPr/>
        </p:nvSpPr>
        <p:spPr>
          <a:xfrm>
            <a:off x="829050" y="2920225"/>
            <a:ext cx="12879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273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 600 Online Surveys Completed</a:t>
            </a:r>
            <a:endParaRPr/>
          </a:p>
        </p:txBody>
      </p:sp>
      <p:sp>
        <p:nvSpPr>
          <p:cNvPr id="138" name="Google Shape;138;p5"/>
          <p:cNvSpPr txBox="1"/>
          <p:nvPr/>
        </p:nvSpPr>
        <p:spPr>
          <a:xfrm>
            <a:off x="4590150" y="4610600"/>
            <a:ext cx="94938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>
                <a:solidFill>
                  <a:srgbClr val="3C847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60%  </a:t>
            </a:r>
            <a:r>
              <a:rPr lang="en-US" sz="5000" b="1">
                <a:solidFill>
                  <a:srgbClr val="273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Mental Health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8152875" y="7084650"/>
            <a:ext cx="10767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54C1E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35%</a:t>
            </a:r>
            <a:r>
              <a:rPr lang="en-US" sz="5000" b="1">
                <a:solidFill>
                  <a:srgbClr val="273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Physical Health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12285800" y="9497200"/>
            <a:ext cx="118224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>
                <a:solidFill>
                  <a:srgbClr val="B76F4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42%</a:t>
            </a:r>
            <a:r>
              <a:rPr lang="en-US" sz="5000" b="1">
                <a:solidFill>
                  <a:srgbClr val="273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Employment</a:t>
            </a:r>
            <a:endParaRPr/>
          </a:p>
        </p:txBody>
      </p:sp>
      <p:pic>
        <p:nvPicPr>
          <p:cNvPr id="135" name="Google Shape;135;p5" descr="cleveland county seal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71606" y="10664945"/>
            <a:ext cx="2552701" cy="254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27653-7ED1-2441-BDD0-4063DA14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973" y="-6307283"/>
            <a:ext cx="21971004" cy="4648201"/>
          </a:xfrm>
        </p:spPr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146" name="Google Shape;146;gedaab4ac01_0_42"/>
          <p:cNvSpPr txBox="1"/>
          <p:nvPr/>
        </p:nvSpPr>
        <p:spPr>
          <a:xfrm>
            <a:off x="5939400" y="1152775"/>
            <a:ext cx="125052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273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Responsible Recovery</a:t>
            </a:r>
            <a:endParaRPr sz="1900"/>
          </a:p>
        </p:txBody>
      </p:sp>
      <p:sp>
        <p:nvSpPr>
          <p:cNvPr id="147" name="Google Shape;147;gedaab4ac01_0_42"/>
          <p:cNvSpPr txBox="1"/>
          <p:nvPr/>
        </p:nvSpPr>
        <p:spPr>
          <a:xfrm>
            <a:off x="6353975" y="3159688"/>
            <a:ext cx="12879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273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Navigating the Funding Opportunities</a:t>
            </a:r>
            <a:endParaRPr/>
          </a:p>
        </p:txBody>
      </p:sp>
      <p:pic>
        <p:nvPicPr>
          <p:cNvPr id="148" name="Google Shape;148;gedaab4ac01_0_42" descr="national assoc of counties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000" y="4795925"/>
            <a:ext cx="5812050" cy="449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edaab4ac01_0_42" descr="assoc of county commissioners of oklahoma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59625" y="5511362"/>
            <a:ext cx="6953825" cy="269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edaab4ac01_0_42" descr="state auditor seal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23100" y="7906200"/>
            <a:ext cx="6137800" cy="54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edaab4ac01_0_42" descr="cleveland county seal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871606" y="10664945"/>
            <a:ext cx="2552701" cy="254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AC623-DB92-2A47-B86A-3EF26ED66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600" y="-6588887"/>
            <a:ext cx="21971004" cy="4648201"/>
          </a:xfrm>
        </p:spPr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157" name="Google Shape;157;p6"/>
          <p:cNvSpPr txBox="1"/>
          <p:nvPr/>
        </p:nvSpPr>
        <p:spPr>
          <a:xfrm>
            <a:off x="8508988" y="2260800"/>
            <a:ext cx="98613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00" b="1">
                <a:latin typeface="Helvetica Neue"/>
                <a:ea typeface="Helvetica Neue"/>
                <a:cs typeface="Helvetica Neue"/>
                <a:sym typeface="Helvetica Neue"/>
              </a:rPr>
              <a:t>Cleveland County</a:t>
            </a:r>
            <a:endParaRPr sz="8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7144150" y="3922925"/>
            <a:ext cx="12591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Helvetica Neue"/>
                <a:ea typeface="Helvetica Neue"/>
                <a:cs typeface="Helvetica Neue"/>
                <a:sym typeface="Helvetica Neue"/>
              </a:rPr>
              <a:t>Commissioner Darry Stacy, District 2</a:t>
            </a:r>
            <a:endParaRPr sz="3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8444038" y="5525414"/>
            <a:ext cx="9991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Helvetica Neue"/>
                <a:ea typeface="Helvetica Neue"/>
                <a:cs typeface="Helvetica Neue"/>
                <a:sym typeface="Helvetica Neue"/>
              </a:rPr>
              <a:t>dstacy@clevelandcountyok.com</a:t>
            </a:r>
            <a:endParaRPr sz="5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9743650" y="6605025"/>
            <a:ext cx="7392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Helvetica Neue"/>
                <a:ea typeface="Helvetica Neue"/>
                <a:cs typeface="Helvetica Neue"/>
                <a:sym typeface="Helvetica Neue"/>
              </a:rPr>
              <a:t>(405) 639-8145</a:t>
            </a:r>
            <a:endParaRPr sz="5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5" name="Google Shape;155;p6" descr="cleveland county seal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3433" y="8596277"/>
            <a:ext cx="4052425" cy="40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Macintosh PowerPoint</Application>
  <PresentationFormat>Custom</PresentationFormat>
  <Paragraphs>45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Helvetica Neue</vt:lpstr>
      <vt:lpstr>Arial</vt:lpstr>
      <vt:lpstr>21_BasicWhite</vt:lpstr>
      <vt:lpstr>COVI-19 impact</vt:lpstr>
      <vt:lpstr>County map</vt:lpstr>
      <vt:lpstr>Strategy </vt:lpstr>
      <vt:lpstr>photos</vt:lpstr>
      <vt:lpstr>Partnerships</vt:lpstr>
      <vt:lpstr>County operations</vt:lpstr>
      <vt:lpstr>recovery</vt:lpstr>
      <vt:lpstr>funding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COVI-19 impact</dc:title>
  <cp:lastModifiedBy>Kay Thompson</cp:lastModifiedBy>
  <cp:revision>1</cp:revision>
  <dcterms:modified xsi:type="dcterms:W3CDTF">2021-10-15T16:02:38Z</dcterms:modified>
</cp:coreProperties>
</file>