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1" roundtripDataSignature="AMtx7mhnAaka55Dhu5joqxtIr1DHakZGQ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uscemi"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f0e34a0679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5" name="Google Shape;155;gf0e34a0679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ede8b5a8b7_2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4" name="Google Shape;164;gede8b5a8b7_2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ede8b5a8b7_2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ede8b5a8b7_2_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gede8b5a8b7_2_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f0e34a0679_0_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8" name="Google Shape;178;gf0e34a0679_0_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dd22d39574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5" name="Google Shape;185;gdd22d3957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ad8774476b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1" name="Google Shape;191;gad8774476b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f0e34a0679_0_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 name="Google Shape;93;gf0e34a0679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f10016710b_0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gf10016710b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f236a1ad68_0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8" name="Google Shape;108;gf236a1ad68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ede8b5a8b7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ede8b5a8b7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gede8b5a8b7_0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f10016710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6" name="Google Shape;126;gf10016710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f0e34a0679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3" name="Google Shape;133;gf0e34a067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0e34a0679_0_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1" name="Google Shape;141;gf0e34a0679_0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f0e34a0679_0_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9" name="Google Shape;149;gf0e34a0679_0_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4"/>
        <p:cNvGrpSpPr/>
        <p:nvPr/>
      </p:nvGrpSpPr>
      <p:grpSpPr>
        <a:xfrm>
          <a:off x="0" y="0"/>
          <a:ext cx="0" cy="0"/>
          <a:chOff x="0" y="0"/>
          <a:chExt cx="0" cy="0"/>
        </a:xfrm>
      </p:grpSpPr>
      <p:sp>
        <p:nvSpPr>
          <p:cNvPr id="15" name="Google Shape;15;p1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 name="Google Shape;16;p13"/>
          <p:cNvSpPr txBox="1">
            <a:spLocks noGrp="1"/>
          </p:cNvSpPr>
          <p:nvPr>
            <p:ph type="title"/>
          </p:nvPr>
        </p:nvSpPr>
        <p:spPr>
          <a:xfrm>
            <a:off x="457199" y="1669397"/>
            <a:ext cx="5177118" cy="1370940"/>
          </a:xfrm>
          <a:prstGeom prst="rect">
            <a:avLst/>
          </a:prstGeom>
          <a:noFill/>
          <a:ln>
            <a:noFill/>
          </a:ln>
        </p:spPr>
        <p:txBody>
          <a:bodyPr spcFirstLastPara="1" wrap="square" lIns="0" tIns="45700" rIns="91425" bIns="45700" anchor="t" anchorCtr="0">
            <a:noAutofit/>
          </a:bodyPr>
          <a:lstStyle>
            <a:lvl1pPr lvl="0" algn="l">
              <a:lnSpc>
                <a:spcPct val="100000"/>
              </a:lnSpc>
              <a:spcBef>
                <a:spcPts val="0"/>
              </a:spcBef>
              <a:spcAft>
                <a:spcPts val="0"/>
              </a:spcAft>
              <a:buClr>
                <a:schemeClr val="accent6"/>
              </a:buClr>
              <a:buSzPts val="4000"/>
              <a:buFont typeface="Arial"/>
              <a:buNone/>
              <a:defRPr sz="4000">
                <a:solidFill>
                  <a:schemeClr val="accent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3"/>
          <p:cNvSpPr txBox="1">
            <a:spLocks noGrp="1"/>
          </p:cNvSpPr>
          <p:nvPr>
            <p:ph type="body" idx="1"/>
          </p:nvPr>
        </p:nvSpPr>
        <p:spPr>
          <a:xfrm>
            <a:off x="457199" y="3334871"/>
            <a:ext cx="5177118" cy="541337"/>
          </a:xfrm>
          <a:prstGeom prst="rect">
            <a:avLst/>
          </a:prstGeom>
          <a:noFill/>
          <a:ln>
            <a:noFill/>
          </a:ln>
        </p:spPr>
        <p:txBody>
          <a:bodyPr spcFirstLastPara="1" wrap="square" lIns="0" tIns="45700" rIns="91425" bIns="45700" anchor="t" anchorCtr="0">
            <a:noAutofit/>
          </a:bodyPr>
          <a:lstStyle>
            <a:lvl1pPr marL="457200" lvl="0" indent="-228600" algn="l">
              <a:lnSpc>
                <a:spcPct val="100000"/>
              </a:lnSpc>
              <a:spcBef>
                <a:spcPts val="900"/>
              </a:spcBef>
              <a:spcAft>
                <a:spcPts val="0"/>
              </a:spcAft>
              <a:buClr>
                <a:schemeClr val="dk1"/>
              </a:buClr>
              <a:buSzPts val="2000"/>
              <a:buFont typeface="Arial"/>
              <a:buNone/>
              <a:defRPr sz="2000">
                <a:solidFill>
                  <a:schemeClr val="dk1"/>
                </a:solidFill>
              </a:defRPr>
            </a:lvl1pPr>
            <a:lvl2pPr marL="914400" lvl="1" indent="-228600" algn="l">
              <a:lnSpc>
                <a:spcPct val="100000"/>
              </a:lnSpc>
              <a:spcBef>
                <a:spcPts val="900"/>
              </a:spcBef>
              <a:spcAft>
                <a:spcPts val="0"/>
              </a:spcAft>
              <a:buClr>
                <a:srgbClr val="929292"/>
              </a:buClr>
              <a:buSzPts val="2000"/>
              <a:buNone/>
              <a:defRPr sz="2000">
                <a:solidFill>
                  <a:srgbClr val="929292"/>
                </a:solidFill>
              </a:defRPr>
            </a:lvl2pPr>
            <a:lvl3pPr marL="1371600" lvl="2" indent="-228600" algn="l">
              <a:lnSpc>
                <a:spcPct val="100000"/>
              </a:lnSpc>
              <a:spcBef>
                <a:spcPts val="900"/>
              </a:spcBef>
              <a:spcAft>
                <a:spcPts val="0"/>
              </a:spcAft>
              <a:buClr>
                <a:srgbClr val="929292"/>
              </a:buClr>
              <a:buSzPts val="1800"/>
              <a:buNone/>
              <a:defRPr sz="1800">
                <a:solidFill>
                  <a:srgbClr val="929292"/>
                </a:solidFill>
              </a:defRPr>
            </a:lvl3pPr>
            <a:lvl4pPr marL="1828800" lvl="3" indent="-228600" algn="l">
              <a:lnSpc>
                <a:spcPct val="100000"/>
              </a:lnSpc>
              <a:spcBef>
                <a:spcPts val="900"/>
              </a:spcBef>
              <a:spcAft>
                <a:spcPts val="0"/>
              </a:spcAft>
              <a:buClr>
                <a:srgbClr val="929292"/>
              </a:buClr>
              <a:buSzPts val="1600"/>
              <a:buNone/>
              <a:defRPr sz="1600">
                <a:solidFill>
                  <a:srgbClr val="929292"/>
                </a:solidFill>
              </a:defRPr>
            </a:lvl4pPr>
            <a:lvl5pPr marL="2286000" lvl="4" indent="-228600" algn="l">
              <a:lnSpc>
                <a:spcPct val="100000"/>
              </a:lnSpc>
              <a:spcBef>
                <a:spcPts val="900"/>
              </a:spcBef>
              <a:spcAft>
                <a:spcPts val="0"/>
              </a:spcAft>
              <a:buClr>
                <a:srgbClr val="929292"/>
              </a:buClr>
              <a:buSzPts val="1600"/>
              <a:buNone/>
              <a:defRPr sz="1600">
                <a:solidFill>
                  <a:srgbClr val="929292"/>
                </a:solidFill>
              </a:defRPr>
            </a:lvl5pPr>
            <a:lvl6pPr marL="2743200" lvl="5" indent="-228600" algn="l">
              <a:lnSpc>
                <a:spcPct val="90000"/>
              </a:lnSpc>
              <a:spcBef>
                <a:spcPts val="500"/>
              </a:spcBef>
              <a:spcAft>
                <a:spcPts val="0"/>
              </a:spcAft>
              <a:buClr>
                <a:srgbClr val="929292"/>
              </a:buClr>
              <a:buSzPts val="1600"/>
              <a:buNone/>
              <a:defRPr sz="1600">
                <a:solidFill>
                  <a:srgbClr val="929292"/>
                </a:solidFill>
              </a:defRPr>
            </a:lvl6pPr>
            <a:lvl7pPr marL="3200400" lvl="6" indent="-228600" algn="l">
              <a:lnSpc>
                <a:spcPct val="90000"/>
              </a:lnSpc>
              <a:spcBef>
                <a:spcPts val="500"/>
              </a:spcBef>
              <a:spcAft>
                <a:spcPts val="0"/>
              </a:spcAft>
              <a:buClr>
                <a:srgbClr val="929292"/>
              </a:buClr>
              <a:buSzPts val="1600"/>
              <a:buNone/>
              <a:defRPr sz="1600">
                <a:solidFill>
                  <a:srgbClr val="929292"/>
                </a:solidFill>
              </a:defRPr>
            </a:lvl7pPr>
            <a:lvl8pPr marL="3657600" lvl="7" indent="-228600" algn="l">
              <a:lnSpc>
                <a:spcPct val="90000"/>
              </a:lnSpc>
              <a:spcBef>
                <a:spcPts val="500"/>
              </a:spcBef>
              <a:spcAft>
                <a:spcPts val="0"/>
              </a:spcAft>
              <a:buClr>
                <a:srgbClr val="929292"/>
              </a:buClr>
              <a:buSzPts val="1600"/>
              <a:buNone/>
              <a:defRPr sz="1600">
                <a:solidFill>
                  <a:srgbClr val="929292"/>
                </a:solidFill>
              </a:defRPr>
            </a:lvl8pPr>
            <a:lvl9pPr marL="4114800" lvl="8" indent="-228600" algn="l">
              <a:lnSpc>
                <a:spcPct val="90000"/>
              </a:lnSpc>
              <a:spcBef>
                <a:spcPts val="500"/>
              </a:spcBef>
              <a:spcAft>
                <a:spcPts val="0"/>
              </a:spcAft>
              <a:buClr>
                <a:srgbClr val="929292"/>
              </a:buClr>
              <a:buSzPts val="1600"/>
              <a:buNone/>
              <a:defRPr sz="1600">
                <a:solidFill>
                  <a:srgbClr val="929292"/>
                </a:solidFill>
              </a:defRPr>
            </a:lvl9pPr>
          </a:lstStyle>
          <a:p>
            <a:endParaRPr/>
          </a:p>
        </p:txBody>
      </p:sp>
      <p:sp>
        <p:nvSpPr>
          <p:cNvPr id="18" name="Google Shape;18;p13"/>
          <p:cNvSpPr txBox="1">
            <a:spLocks noGrp="1"/>
          </p:cNvSpPr>
          <p:nvPr>
            <p:ph type="sldNum" idx="12"/>
          </p:nvPr>
        </p:nvSpPr>
        <p:spPr>
          <a:xfrm>
            <a:off x="9108141" y="6378575"/>
            <a:ext cx="2743200" cy="19833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9" name="Google Shape;19;p13"/>
          <p:cNvSpPr txBox="1">
            <a:spLocks noGrp="1"/>
          </p:cNvSpPr>
          <p:nvPr>
            <p:ph type="body" idx="2"/>
          </p:nvPr>
        </p:nvSpPr>
        <p:spPr>
          <a:xfrm>
            <a:off x="457199" y="349250"/>
            <a:ext cx="2246313" cy="330200"/>
          </a:xfrm>
          <a:prstGeom prst="rect">
            <a:avLst/>
          </a:prstGeom>
          <a:noFill/>
          <a:ln>
            <a:noFill/>
          </a:ln>
        </p:spPr>
        <p:txBody>
          <a:bodyPr spcFirstLastPara="1" wrap="square" lIns="0" tIns="45700" rIns="91425" bIns="45700" anchor="t" anchorCtr="0">
            <a:noAutofit/>
          </a:bodyPr>
          <a:lstStyle>
            <a:lvl1pPr marL="457200" lvl="0" indent="-228600" algn="l">
              <a:lnSpc>
                <a:spcPct val="100000"/>
              </a:lnSpc>
              <a:spcBef>
                <a:spcPts val="900"/>
              </a:spcBef>
              <a:spcAft>
                <a:spcPts val="0"/>
              </a:spcAft>
              <a:buClr>
                <a:schemeClr val="dk1"/>
              </a:buClr>
              <a:buSzPts val="1500"/>
              <a:buNone/>
              <a:defRPr/>
            </a:lvl1pPr>
            <a:lvl2pPr marL="914400" lvl="1" indent="-342900" algn="l">
              <a:lnSpc>
                <a:spcPct val="100000"/>
              </a:lnSpc>
              <a:spcBef>
                <a:spcPts val="900"/>
              </a:spcBef>
              <a:spcAft>
                <a:spcPts val="0"/>
              </a:spcAft>
              <a:buClr>
                <a:schemeClr val="dk1"/>
              </a:buClr>
              <a:buSzPts val="1800"/>
              <a:buChar char="•"/>
              <a:defRPr/>
            </a:lvl2pPr>
            <a:lvl3pPr marL="1371600" lvl="2" indent="-342900" algn="l">
              <a:lnSpc>
                <a:spcPct val="100000"/>
              </a:lnSpc>
              <a:spcBef>
                <a:spcPts val="900"/>
              </a:spcBef>
              <a:spcAft>
                <a:spcPts val="0"/>
              </a:spcAft>
              <a:buClr>
                <a:schemeClr val="dk1"/>
              </a:buClr>
              <a:buSzPts val="1800"/>
              <a:buChar char="•"/>
              <a:defRPr/>
            </a:lvl3pPr>
            <a:lvl4pPr marL="1828800" lvl="3" indent="-342900" algn="l">
              <a:lnSpc>
                <a:spcPct val="100000"/>
              </a:lnSpc>
              <a:spcBef>
                <a:spcPts val="900"/>
              </a:spcBef>
              <a:spcAft>
                <a:spcPts val="0"/>
              </a:spcAft>
              <a:buClr>
                <a:schemeClr val="dk1"/>
              </a:buClr>
              <a:buSzPts val="1800"/>
              <a:buChar char="•"/>
              <a:defRPr/>
            </a:lvl4pPr>
            <a:lvl5pPr marL="2286000" lvl="4" indent="-342900" algn="l">
              <a:lnSpc>
                <a:spcPct val="100000"/>
              </a:lnSpc>
              <a:spcBef>
                <a:spcPts val="9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0" name="Google Shape;20;p13" descr="A close up of a logo&#10;&#10;Description automatically generated"/>
          <p:cNvPicPr preferRelativeResize="0"/>
          <p:nvPr/>
        </p:nvPicPr>
        <p:blipFill rotWithShape="1">
          <a:blip r:embed="rId2">
            <a:alphaModFix/>
          </a:blip>
          <a:srcRect t="14013" r="15471"/>
          <a:stretch/>
        </p:blipFill>
        <p:spPr>
          <a:xfrm>
            <a:off x="5986465" y="0"/>
            <a:ext cx="6205535" cy="6312796"/>
          </a:xfrm>
          <a:prstGeom prst="rect">
            <a:avLst/>
          </a:prstGeom>
          <a:noFill/>
          <a:ln>
            <a:noFill/>
          </a:ln>
        </p:spPr>
      </p:pic>
      <p:pic>
        <p:nvPicPr>
          <p:cNvPr id="21" name="Google Shape;21;p13" descr="A close up of a sign&#10;&#10;Description automatically generated"/>
          <p:cNvPicPr preferRelativeResize="0"/>
          <p:nvPr/>
        </p:nvPicPr>
        <p:blipFill rotWithShape="1">
          <a:blip r:embed="rId3">
            <a:alphaModFix/>
          </a:blip>
          <a:srcRect/>
          <a:stretch/>
        </p:blipFill>
        <p:spPr>
          <a:xfrm>
            <a:off x="471488" y="5549259"/>
            <a:ext cx="2850642" cy="78638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68"/>
        <p:cNvGrpSpPr/>
        <p:nvPr/>
      </p:nvGrpSpPr>
      <p:grpSpPr>
        <a:xfrm>
          <a:off x="0" y="0"/>
          <a:ext cx="0" cy="0"/>
          <a:chOff x="0" y="0"/>
          <a:chExt cx="0" cy="0"/>
        </a:xfrm>
      </p:grpSpPr>
      <p:pic>
        <p:nvPicPr>
          <p:cNvPr id="69" name="Google Shape;69;p24" descr="A picture containing street, traffic, clock&#10;&#10;Description automatically generated"/>
          <p:cNvPicPr preferRelativeResize="0"/>
          <p:nvPr/>
        </p:nvPicPr>
        <p:blipFill rotWithShape="1">
          <a:blip r:embed="rId2">
            <a:alphaModFix/>
          </a:blip>
          <a:srcRect/>
          <a:stretch/>
        </p:blipFill>
        <p:spPr>
          <a:xfrm>
            <a:off x="0" y="-3576"/>
            <a:ext cx="12185649" cy="6861576"/>
          </a:xfrm>
          <a:prstGeom prst="rect">
            <a:avLst/>
          </a:prstGeom>
          <a:noFill/>
          <a:ln>
            <a:noFill/>
          </a:ln>
        </p:spPr>
      </p:pic>
      <p:sp>
        <p:nvSpPr>
          <p:cNvPr id="70" name="Google Shape;70;p24"/>
          <p:cNvSpPr txBox="1">
            <a:spLocks noGrp="1"/>
          </p:cNvSpPr>
          <p:nvPr>
            <p:ph type="title"/>
          </p:nvPr>
        </p:nvSpPr>
        <p:spPr>
          <a:xfrm>
            <a:off x="457199" y="1776973"/>
            <a:ext cx="5204013" cy="1370940"/>
          </a:xfrm>
          <a:prstGeom prst="rect">
            <a:avLst/>
          </a:prstGeom>
          <a:noFill/>
          <a:ln>
            <a:noFill/>
          </a:ln>
        </p:spPr>
        <p:txBody>
          <a:bodyPr spcFirstLastPara="1" wrap="square" lIns="0" tIns="45700" rIns="91425" bIns="45700" anchor="t" anchorCtr="0">
            <a:noAutofit/>
          </a:bodyPr>
          <a:lstStyle>
            <a:lvl1pPr lvl="0" algn="l">
              <a:lnSpc>
                <a:spcPct val="100000"/>
              </a:lnSpc>
              <a:spcBef>
                <a:spcPts val="0"/>
              </a:spcBef>
              <a:spcAft>
                <a:spcPts val="0"/>
              </a:spcAft>
              <a:buClr>
                <a:schemeClr val="lt1"/>
              </a:buClr>
              <a:buSzPts val="4000"/>
              <a:buFont typeface="Arial"/>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4"/>
          <p:cNvSpPr txBox="1">
            <a:spLocks noGrp="1"/>
          </p:cNvSpPr>
          <p:nvPr>
            <p:ph type="body" idx="1"/>
          </p:nvPr>
        </p:nvSpPr>
        <p:spPr>
          <a:xfrm>
            <a:off x="457200" y="3429000"/>
            <a:ext cx="5204012" cy="541337"/>
          </a:xfrm>
          <a:prstGeom prst="rect">
            <a:avLst/>
          </a:prstGeom>
          <a:noFill/>
          <a:ln>
            <a:noFill/>
          </a:ln>
        </p:spPr>
        <p:txBody>
          <a:bodyPr spcFirstLastPara="1" wrap="square" lIns="0" tIns="45700" rIns="91425" bIns="45700" anchor="t" anchorCtr="0">
            <a:noAutofit/>
          </a:bodyPr>
          <a:lstStyle>
            <a:lvl1pPr marL="457200" lvl="0" indent="-228600" algn="l">
              <a:lnSpc>
                <a:spcPct val="100000"/>
              </a:lnSpc>
              <a:spcBef>
                <a:spcPts val="900"/>
              </a:spcBef>
              <a:spcAft>
                <a:spcPts val="0"/>
              </a:spcAft>
              <a:buClr>
                <a:schemeClr val="lt1"/>
              </a:buClr>
              <a:buSzPts val="2000"/>
              <a:buFont typeface="Arial"/>
              <a:buNone/>
              <a:defRPr sz="2000" b="1">
                <a:solidFill>
                  <a:schemeClr val="lt1"/>
                </a:solidFill>
              </a:defRPr>
            </a:lvl1pPr>
            <a:lvl2pPr marL="914400" lvl="1" indent="-228600" algn="l">
              <a:lnSpc>
                <a:spcPct val="100000"/>
              </a:lnSpc>
              <a:spcBef>
                <a:spcPts val="900"/>
              </a:spcBef>
              <a:spcAft>
                <a:spcPts val="0"/>
              </a:spcAft>
              <a:buClr>
                <a:srgbClr val="929292"/>
              </a:buClr>
              <a:buSzPts val="2000"/>
              <a:buNone/>
              <a:defRPr sz="2000">
                <a:solidFill>
                  <a:srgbClr val="929292"/>
                </a:solidFill>
              </a:defRPr>
            </a:lvl2pPr>
            <a:lvl3pPr marL="1371600" lvl="2" indent="-228600" algn="l">
              <a:lnSpc>
                <a:spcPct val="100000"/>
              </a:lnSpc>
              <a:spcBef>
                <a:spcPts val="900"/>
              </a:spcBef>
              <a:spcAft>
                <a:spcPts val="0"/>
              </a:spcAft>
              <a:buClr>
                <a:srgbClr val="929292"/>
              </a:buClr>
              <a:buSzPts val="1800"/>
              <a:buNone/>
              <a:defRPr sz="1800">
                <a:solidFill>
                  <a:srgbClr val="929292"/>
                </a:solidFill>
              </a:defRPr>
            </a:lvl3pPr>
            <a:lvl4pPr marL="1828800" lvl="3" indent="-228600" algn="l">
              <a:lnSpc>
                <a:spcPct val="100000"/>
              </a:lnSpc>
              <a:spcBef>
                <a:spcPts val="900"/>
              </a:spcBef>
              <a:spcAft>
                <a:spcPts val="0"/>
              </a:spcAft>
              <a:buClr>
                <a:srgbClr val="929292"/>
              </a:buClr>
              <a:buSzPts val="1600"/>
              <a:buNone/>
              <a:defRPr sz="1600">
                <a:solidFill>
                  <a:srgbClr val="929292"/>
                </a:solidFill>
              </a:defRPr>
            </a:lvl4pPr>
            <a:lvl5pPr marL="2286000" lvl="4" indent="-228600" algn="l">
              <a:lnSpc>
                <a:spcPct val="100000"/>
              </a:lnSpc>
              <a:spcBef>
                <a:spcPts val="900"/>
              </a:spcBef>
              <a:spcAft>
                <a:spcPts val="0"/>
              </a:spcAft>
              <a:buClr>
                <a:srgbClr val="929292"/>
              </a:buClr>
              <a:buSzPts val="1600"/>
              <a:buNone/>
              <a:defRPr sz="1600">
                <a:solidFill>
                  <a:srgbClr val="929292"/>
                </a:solidFill>
              </a:defRPr>
            </a:lvl5pPr>
            <a:lvl6pPr marL="2743200" lvl="5" indent="-228600" algn="l">
              <a:lnSpc>
                <a:spcPct val="90000"/>
              </a:lnSpc>
              <a:spcBef>
                <a:spcPts val="500"/>
              </a:spcBef>
              <a:spcAft>
                <a:spcPts val="0"/>
              </a:spcAft>
              <a:buClr>
                <a:srgbClr val="929292"/>
              </a:buClr>
              <a:buSzPts val="1600"/>
              <a:buNone/>
              <a:defRPr sz="1600">
                <a:solidFill>
                  <a:srgbClr val="929292"/>
                </a:solidFill>
              </a:defRPr>
            </a:lvl6pPr>
            <a:lvl7pPr marL="3200400" lvl="6" indent="-228600" algn="l">
              <a:lnSpc>
                <a:spcPct val="90000"/>
              </a:lnSpc>
              <a:spcBef>
                <a:spcPts val="500"/>
              </a:spcBef>
              <a:spcAft>
                <a:spcPts val="0"/>
              </a:spcAft>
              <a:buClr>
                <a:srgbClr val="929292"/>
              </a:buClr>
              <a:buSzPts val="1600"/>
              <a:buNone/>
              <a:defRPr sz="1600">
                <a:solidFill>
                  <a:srgbClr val="929292"/>
                </a:solidFill>
              </a:defRPr>
            </a:lvl7pPr>
            <a:lvl8pPr marL="3657600" lvl="7" indent="-228600" algn="l">
              <a:lnSpc>
                <a:spcPct val="90000"/>
              </a:lnSpc>
              <a:spcBef>
                <a:spcPts val="500"/>
              </a:spcBef>
              <a:spcAft>
                <a:spcPts val="0"/>
              </a:spcAft>
              <a:buClr>
                <a:srgbClr val="929292"/>
              </a:buClr>
              <a:buSzPts val="1600"/>
              <a:buNone/>
              <a:defRPr sz="1600">
                <a:solidFill>
                  <a:srgbClr val="929292"/>
                </a:solidFill>
              </a:defRPr>
            </a:lvl8pPr>
            <a:lvl9pPr marL="4114800" lvl="8" indent="-228600" algn="l">
              <a:lnSpc>
                <a:spcPct val="90000"/>
              </a:lnSpc>
              <a:spcBef>
                <a:spcPts val="500"/>
              </a:spcBef>
              <a:spcAft>
                <a:spcPts val="0"/>
              </a:spcAft>
              <a:buClr>
                <a:srgbClr val="929292"/>
              </a:buClr>
              <a:buSzPts val="1600"/>
              <a:buNone/>
              <a:defRPr sz="1600">
                <a:solidFill>
                  <a:srgbClr val="929292"/>
                </a:solidFill>
              </a:defRPr>
            </a:lvl9pPr>
          </a:lstStyle>
          <a:p>
            <a:endParaRPr/>
          </a:p>
        </p:txBody>
      </p:sp>
      <p:sp>
        <p:nvSpPr>
          <p:cNvPr id="72" name="Google Shape;72;p24"/>
          <p:cNvSpPr txBox="1">
            <a:spLocks noGrp="1"/>
          </p:cNvSpPr>
          <p:nvPr>
            <p:ph type="sldNum" idx="12"/>
          </p:nvPr>
        </p:nvSpPr>
        <p:spPr>
          <a:xfrm>
            <a:off x="9108141" y="6378575"/>
            <a:ext cx="2743200" cy="19833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4_Section Header">
  <p:cSld name="4_Section Header">
    <p:spTree>
      <p:nvGrpSpPr>
        <p:cNvPr id="1" name="Shape 73"/>
        <p:cNvGrpSpPr/>
        <p:nvPr/>
      </p:nvGrpSpPr>
      <p:grpSpPr>
        <a:xfrm>
          <a:off x="0" y="0"/>
          <a:ext cx="0" cy="0"/>
          <a:chOff x="0" y="0"/>
          <a:chExt cx="0" cy="0"/>
        </a:xfrm>
      </p:grpSpPr>
      <p:pic>
        <p:nvPicPr>
          <p:cNvPr id="74" name="Google Shape;74;p25"/>
          <p:cNvPicPr preferRelativeResize="0"/>
          <p:nvPr/>
        </p:nvPicPr>
        <p:blipFill rotWithShape="1">
          <a:blip r:embed="rId2">
            <a:alphaModFix/>
          </a:blip>
          <a:srcRect/>
          <a:stretch/>
        </p:blipFill>
        <p:spPr>
          <a:xfrm>
            <a:off x="0" y="-859"/>
            <a:ext cx="12185649" cy="6856142"/>
          </a:xfrm>
          <a:prstGeom prst="rect">
            <a:avLst/>
          </a:prstGeom>
          <a:noFill/>
          <a:ln>
            <a:noFill/>
          </a:ln>
        </p:spPr>
      </p:pic>
      <p:sp>
        <p:nvSpPr>
          <p:cNvPr id="75" name="Google Shape;75;p25"/>
          <p:cNvSpPr txBox="1">
            <a:spLocks noGrp="1"/>
          </p:cNvSpPr>
          <p:nvPr>
            <p:ph type="title"/>
          </p:nvPr>
        </p:nvSpPr>
        <p:spPr>
          <a:xfrm>
            <a:off x="457199" y="1776973"/>
            <a:ext cx="5204013" cy="1370940"/>
          </a:xfrm>
          <a:prstGeom prst="rect">
            <a:avLst/>
          </a:prstGeom>
          <a:noFill/>
          <a:ln>
            <a:noFill/>
          </a:ln>
        </p:spPr>
        <p:txBody>
          <a:bodyPr spcFirstLastPara="1" wrap="square" lIns="0" tIns="45700" rIns="91425" bIns="45700" anchor="t" anchorCtr="0">
            <a:noAutofit/>
          </a:bodyPr>
          <a:lstStyle>
            <a:lvl1pPr lvl="0" algn="l">
              <a:lnSpc>
                <a:spcPct val="100000"/>
              </a:lnSpc>
              <a:spcBef>
                <a:spcPts val="0"/>
              </a:spcBef>
              <a:spcAft>
                <a:spcPts val="0"/>
              </a:spcAft>
              <a:buClr>
                <a:schemeClr val="lt1"/>
              </a:buClr>
              <a:buSzPts val="4000"/>
              <a:buFont typeface="Arial"/>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5"/>
          <p:cNvSpPr txBox="1">
            <a:spLocks noGrp="1"/>
          </p:cNvSpPr>
          <p:nvPr>
            <p:ph type="body" idx="1"/>
          </p:nvPr>
        </p:nvSpPr>
        <p:spPr>
          <a:xfrm>
            <a:off x="457200" y="3429000"/>
            <a:ext cx="5204012" cy="541337"/>
          </a:xfrm>
          <a:prstGeom prst="rect">
            <a:avLst/>
          </a:prstGeom>
          <a:noFill/>
          <a:ln>
            <a:noFill/>
          </a:ln>
        </p:spPr>
        <p:txBody>
          <a:bodyPr spcFirstLastPara="1" wrap="square" lIns="0" tIns="45700" rIns="91425" bIns="45700" anchor="t" anchorCtr="0">
            <a:noAutofit/>
          </a:bodyPr>
          <a:lstStyle>
            <a:lvl1pPr marL="457200" lvl="0" indent="-228600" algn="l">
              <a:lnSpc>
                <a:spcPct val="100000"/>
              </a:lnSpc>
              <a:spcBef>
                <a:spcPts val="900"/>
              </a:spcBef>
              <a:spcAft>
                <a:spcPts val="0"/>
              </a:spcAft>
              <a:buClr>
                <a:schemeClr val="lt1"/>
              </a:buClr>
              <a:buSzPts val="2000"/>
              <a:buFont typeface="Arial"/>
              <a:buNone/>
              <a:defRPr sz="2000" b="1">
                <a:solidFill>
                  <a:schemeClr val="lt1"/>
                </a:solidFill>
              </a:defRPr>
            </a:lvl1pPr>
            <a:lvl2pPr marL="914400" lvl="1" indent="-228600" algn="l">
              <a:lnSpc>
                <a:spcPct val="100000"/>
              </a:lnSpc>
              <a:spcBef>
                <a:spcPts val="900"/>
              </a:spcBef>
              <a:spcAft>
                <a:spcPts val="0"/>
              </a:spcAft>
              <a:buClr>
                <a:srgbClr val="929292"/>
              </a:buClr>
              <a:buSzPts val="2000"/>
              <a:buNone/>
              <a:defRPr sz="2000">
                <a:solidFill>
                  <a:srgbClr val="929292"/>
                </a:solidFill>
              </a:defRPr>
            </a:lvl2pPr>
            <a:lvl3pPr marL="1371600" lvl="2" indent="-228600" algn="l">
              <a:lnSpc>
                <a:spcPct val="100000"/>
              </a:lnSpc>
              <a:spcBef>
                <a:spcPts val="900"/>
              </a:spcBef>
              <a:spcAft>
                <a:spcPts val="0"/>
              </a:spcAft>
              <a:buClr>
                <a:srgbClr val="929292"/>
              </a:buClr>
              <a:buSzPts val="1800"/>
              <a:buNone/>
              <a:defRPr sz="1800">
                <a:solidFill>
                  <a:srgbClr val="929292"/>
                </a:solidFill>
              </a:defRPr>
            </a:lvl3pPr>
            <a:lvl4pPr marL="1828800" lvl="3" indent="-228600" algn="l">
              <a:lnSpc>
                <a:spcPct val="100000"/>
              </a:lnSpc>
              <a:spcBef>
                <a:spcPts val="900"/>
              </a:spcBef>
              <a:spcAft>
                <a:spcPts val="0"/>
              </a:spcAft>
              <a:buClr>
                <a:srgbClr val="929292"/>
              </a:buClr>
              <a:buSzPts val="1600"/>
              <a:buNone/>
              <a:defRPr sz="1600">
                <a:solidFill>
                  <a:srgbClr val="929292"/>
                </a:solidFill>
              </a:defRPr>
            </a:lvl4pPr>
            <a:lvl5pPr marL="2286000" lvl="4" indent="-228600" algn="l">
              <a:lnSpc>
                <a:spcPct val="100000"/>
              </a:lnSpc>
              <a:spcBef>
                <a:spcPts val="900"/>
              </a:spcBef>
              <a:spcAft>
                <a:spcPts val="0"/>
              </a:spcAft>
              <a:buClr>
                <a:srgbClr val="929292"/>
              </a:buClr>
              <a:buSzPts val="1600"/>
              <a:buNone/>
              <a:defRPr sz="1600">
                <a:solidFill>
                  <a:srgbClr val="929292"/>
                </a:solidFill>
              </a:defRPr>
            </a:lvl5pPr>
            <a:lvl6pPr marL="2743200" lvl="5" indent="-228600" algn="l">
              <a:lnSpc>
                <a:spcPct val="90000"/>
              </a:lnSpc>
              <a:spcBef>
                <a:spcPts val="500"/>
              </a:spcBef>
              <a:spcAft>
                <a:spcPts val="0"/>
              </a:spcAft>
              <a:buClr>
                <a:srgbClr val="929292"/>
              </a:buClr>
              <a:buSzPts val="1600"/>
              <a:buNone/>
              <a:defRPr sz="1600">
                <a:solidFill>
                  <a:srgbClr val="929292"/>
                </a:solidFill>
              </a:defRPr>
            </a:lvl6pPr>
            <a:lvl7pPr marL="3200400" lvl="6" indent="-228600" algn="l">
              <a:lnSpc>
                <a:spcPct val="90000"/>
              </a:lnSpc>
              <a:spcBef>
                <a:spcPts val="500"/>
              </a:spcBef>
              <a:spcAft>
                <a:spcPts val="0"/>
              </a:spcAft>
              <a:buClr>
                <a:srgbClr val="929292"/>
              </a:buClr>
              <a:buSzPts val="1600"/>
              <a:buNone/>
              <a:defRPr sz="1600">
                <a:solidFill>
                  <a:srgbClr val="929292"/>
                </a:solidFill>
              </a:defRPr>
            </a:lvl7pPr>
            <a:lvl8pPr marL="3657600" lvl="7" indent="-228600" algn="l">
              <a:lnSpc>
                <a:spcPct val="90000"/>
              </a:lnSpc>
              <a:spcBef>
                <a:spcPts val="500"/>
              </a:spcBef>
              <a:spcAft>
                <a:spcPts val="0"/>
              </a:spcAft>
              <a:buClr>
                <a:srgbClr val="929292"/>
              </a:buClr>
              <a:buSzPts val="1600"/>
              <a:buNone/>
              <a:defRPr sz="1600">
                <a:solidFill>
                  <a:srgbClr val="929292"/>
                </a:solidFill>
              </a:defRPr>
            </a:lvl8pPr>
            <a:lvl9pPr marL="4114800" lvl="8" indent="-228600" algn="l">
              <a:lnSpc>
                <a:spcPct val="90000"/>
              </a:lnSpc>
              <a:spcBef>
                <a:spcPts val="500"/>
              </a:spcBef>
              <a:spcAft>
                <a:spcPts val="0"/>
              </a:spcAft>
              <a:buClr>
                <a:srgbClr val="929292"/>
              </a:buClr>
              <a:buSzPts val="1600"/>
              <a:buNone/>
              <a:defRPr sz="1600">
                <a:solidFill>
                  <a:srgbClr val="929292"/>
                </a:solidFill>
              </a:defRPr>
            </a:lvl9pPr>
          </a:lstStyle>
          <a:p>
            <a:endParaRPr/>
          </a:p>
        </p:txBody>
      </p:sp>
      <p:sp>
        <p:nvSpPr>
          <p:cNvPr id="77" name="Google Shape;77;p25"/>
          <p:cNvSpPr txBox="1">
            <a:spLocks noGrp="1"/>
          </p:cNvSpPr>
          <p:nvPr>
            <p:ph type="sldNum" idx="12"/>
          </p:nvPr>
        </p:nvSpPr>
        <p:spPr>
          <a:xfrm>
            <a:off x="9108141" y="6378575"/>
            <a:ext cx="2743200" cy="19833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8"/>
        <p:cNvGrpSpPr/>
        <p:nvPr/>
      </p:nvGrpSpPr>
      <p:grpSpPr>
        <a:xfrm>
          <a:off x="0" y="0"/>
          <a:ext cx="0" cy="0"/>
          <a:chOff x="0" y="0"/>
          <a:chExt cx="0" cy="0"/>
        </a:xfrm>
      </p:grpSpPr>
      <p:sp>
        <p:nvSpPr>
          <p:cNvPr id="79" name="Google Shape;79;p26"/>
          <p:cNvSpPr txBox="1">
            <a:spLocks noGrp="1"/>
          </p:cNvSpPr>
          <p:nvPr>
            <p:ph type="title"/>
          </p:nvPr>
        </p:nvSpPr>
        <p:spPr>
          <a:xfrm>
            <a:off x="457199" y="415230"/>
            <a:ext cx="11394141" cy="837374"/>
          </a:xfrm>
          <a:prstGeom prst="rect">
            <a:avLst/>
          </a:prstGeom>
          <a:noFill/>
          <a:ln>
            <a:noFill/>
          </a:ln>
        </p:spPr>
        <p:txBody>
          <a:bodyPr spcFirstLastPara="1" wrap="square" lIns="0" tIns="45700" rIns="91425" bIns="45700" anchor="t" anchorCtr="0">
            <a:noAutofit/>
          </a:bodyPr>
          <a:lstStyle>
            <a:lvl1pPr lvl="0" algn="l">
              <a:lnSpc>
                <a:spcPct val="100000"/>
              </a:lnSpc>
              <a:spcBef>
                <a:spcPts val="0"/>
              </a:spcBef>
              <a:spcAft>
                <a:spcPts val="0"/>
              </a:spcAft>
              <a:buClr>
                <a:schemeClr val="accent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6"/>
          <p:cNvSpPr txBox="1">
            <a:spLocks noGrp="1"/>
          </p:cNvSpPr>
          <p:nvPr>
            <p:ph type="sldNum" idx="12"/>
          </p:nvPr>
        </p:nvSpPr>
        <p:spPr>
          <a:xfrm>
            <a:off x="9108141" y="6378575"/>
            <a:ext cx="2743200" cy="19833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92929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92929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92929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92929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92929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92929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92929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92929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92929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81" name="Google Shape;81;p26"/>
          <p:cNvSpPr txBox="1">
            <a:spLocks noGrp="1"/>
          </p:cNvSpPr>
          <p:nvPr>
            <p:ph type="ftr" idx="11"/>
          </p:nvPr>
        </p:nvSpPr>
        <p:spPr>
          <a:xfrm>
            <a:off x="457198" y="6378575"/>
            <a:ext cx="8458199" cy="198338"/>
          </a:xfrm>
          <a:prstGeom prst="rect">
            <a:avLst/>
          </a:prstGeom>
          <a:noFill/>
          <a:ln>
            <a:noFill/>
          </a:ln>
        </p:spPr>
        <p:txBody>
          <a:bodyPr spcFirstLastPara="1" wrap="square" lIns="0"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2"/>
        <p:cNvGrpSpPr/>
        <p:nvPr/>
      </p:nvGrpSpPr>
      <p:grpSpPr>
        <a:xfrm>
          <a:off x="0" y="0"/>
          <a:ext cx="0" cy="0"/>
          <a:chOff x="0" y="0"/>
          <a:chExt cx="0" cy="0"/>
        </a:xfrm>
      </p:grpSpPr>
      <p:sp>
        <p:nvSpPr>
          <p:cNvPr id="83" name="Google Shape;83;p27"/>
          <p:cNvSpPr txBox="1">
            <a:spLocks noGrp="1"/>
          </p:cNvSpPr>
          <p:nvPr>
            <p:ph type="sldNum" idx="12"/>
          </p:nvPr>
        </p:nvSpPr>
        <p:spPr>
          <a:xfrm>
            <a:off x="9108141" y="6378575"/>
            <a:ext cx="2743200" cy="19833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92929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92929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92929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92929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92929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92929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92929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92929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92929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84" name="Google Shape;84;p27"/>
          <p:cNvSpPr txBox="1">
            <a:spLocks noGrp="1"/>
          </p:cNvSpPr>
          <p:nvPr>
            <p:ph type="ftr" idx="11"/>
          </p:nvPr>
        </p:nvSpPr>
        <p:spPr>
          <a:xfrm>
            <a:off x="457198" y="6378575"/>
            <a:ext cx="8458199" cy="198338"/>
          </a:xfrm>
          <a:prstGeom prst="rect">
            <a:avLst/>
          </a:prstGeom>
          <a:noFill/>
          <a:ln>
            <a:noFill/>
          </a:ln>
        </p:spPr>
        <p:txBody>
          <a:bodyPr spcFirstLastPara="1" wrap="square" lIns="0"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Page">
  <p:cSld name="Content Page">
    <p:spTree>
      <p:nvGrpSpPr>
        <p:cNvPr id="1" name="Shape 22"/>
        <p:cNvGrpSpPr/>
        <p:nvPr/>
      </p:nvGrpSpPr>
      <p:grpSpPr>
        <a:xfrm>
          <a:off x="0" y="0"/>
          <a:ext cx="0" cy="0"/>
          <a:chOff x="0" y="0"/>
          <a:chExt cx="0" cy="0"/>
        </a:xfrm>
      </p:grpSpPr>
      <p:sp>
        <p:nvSpPr>
          <p:cNvPr id="23" name="Google Shape;23;p14"/>
          <p:cNvSpPr txBox="1">
            <a:spLocks noGrp="1"/>
          </p:cNvSpPr>
          <p:nvPr>
            <p:ph type="title"/>
          </p:nvPr>
        </p:nvSpPr>
        <p:spPr>
          <a:xfrm>
            <a:off x="457200" y="415230"/>
            <a:ext cx="11394140" cy="837374"/>
          </a:xfrm>
          <a:prstGeom prst="rect">
            <a:avLst/>
          </a:prstGeom>
          <a:noFill/>
          <a:ln>
            <a:noFill/>
          </a:ln>
        </p:spPr>
        <p:txBody>
          <a:bodyPr spcFirstLastPara="1" wrap="square" lIns="0" tIns="45700" rIns="91425" bIns="45700" anchor="t" anchorCtr="0">
            <a:noAutofit/>
          </a:bodyPr>
          <a:lstStyle>
            <a:lvl1pPr lvl="0" algn="l">
              <a:lnSpc>
                <a:spcPct val="100000"/>
              </a:lnSpc>
              <a:spcBef>
                <a:spcPts val="0"/>
              </a:spcBef>
              <a:spcAft>
                <a:spcPts val="0"/>
              </a:spcAft>
              <a:buClr>
                <a:schemeClr val="accent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4"/>
          <p:cNvSpPr txBox="1">
            <a:spLocks noGrp="1"/>
          </p:cNvSpPr>
          <p:nvPr>
            <p:ph type="body" idx="1"/>
          </p:nvPr>
        </p:nvSpPr>
        <p:spPr>
          <a:xfrm>
            <a:off x="457199" y="1838151"/>
            <a:ext cx="11394141" cy="4351338"/>
          </a:xfrm>
          <a:prstGeom prst="rect">
            <a:avLst/>
          </a:prstGeom>
          <a:noFill/>
          <a:ln>
            <a:noFill/>
          </a:ln>
        </p:spPr>
        <p:txBody>
          <a:bodyPr spcFirstLastPara="1" wrap="square" lIns="0" tIns="45700" rIns="91425" bIns="45700" anchor="t" anchorCtr="0">
            <a:noAutofit/>
          </a:bodyPr>
          <a:lstStyle>
            <a:lvl1pPr marL="457200" lvl="0" indent="-342900" algn="l">
              <a:lnSpc>
                <a:spcPct val="100000"/>
              </a:lnSpc>
              <a:spcBef>
                <a:spcPts val="900"/>
              </a:spcBef>
              <a:spcAft>
                <a:spcPts val="0"/>
              </a:spcAft>
              <a:buClr>
                <a:schemeClr val="dk1"/>
              </a:buClr>
              <a:buSzPts val="1800"/>
              <a:buChar char="•"/>
              <a:defRPr/>
            </a:lvl1pPr>
            <a:lvl2pPr marL="914400" lvl="1" indent="-342900" algn="l">
              <a:lnSpc>
                <a:spcPct val="100000"/>
              </a:lnSpc>
              <a:spcBef>
                <a:spcPts val="900"/>
              </a:spcBef>
              <a:spcAft>
                <a:spcPts val="0"/>
              </a:spcAft>
              <a:buClr>
                <a:schemeClr val="dk1"/>
              </a:buClr>
              <a:buSzPts val="1800"/>
              <a:buChar char="•"/>
              <a:defRPr/>
            </a:lvl2pPr>
            <a:lvl3pPr marL="1371600" lvl="2" indent="-342900" algn="l">
              <a:lnSpc>
                <a:spcPct val="100000"/>
              </a:lnSpc>
              <a:spcBef>
                <a:spcPts val="900"/>
              </a:spcBef>
              <a:spcAft>
                <a:spcPts val="0"/>
              </a:spcAft>
              <a:buClr>
                <a:schemeClr val="dk1"/>
              </a:buClr>
              <a:buSzPts val="1800"/>
              <a:buChar char="•"/>
              <a:defRPr/>
            </a:lvl3pPr>
            <a:lvl4pPr marL="1828800" lvl="3" indent="-342900" algn="l">
              <a:lnSpc>
                <a:spcPct val="100000"/>
              </a:lnSpc>
              <a:spcBef>
                <a:spcPts val="900"/>
              </a:spcBef>
              <a:spcAft>
                <a:spcPts val="0"/>
              </a:spcAft>
              <a:buClr>
                <a:schemeClr val="dk1"/>
              </a:buClr>
              <a:buSzPts val="1800"/>
              <a:buChar char="•"/>
              <a:defRPr/>
            </a:lvl4pPr>
            <a:lvl5pPr marL="2286000" lvl="4" indent="-342900" algn="l">
              <a:lnSpc>
                <a:spcPct val="100000"/>
              </a:lnSpc>
              <a:spcBef>
                <a:spcPts val="9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14"/>
          <p:cNvSpPr txBox="1">
            <a:spLocks noGrp="1"/>
          </p:cNvSpPr>
          <p:nvPr>
            <p:ph type="sldNum" idx="12"/>
          </p:nvPr>
        </p:nvSpPr>
        <p:spPr>
          <a:xfrm>
            <a:off x="9108141" y="6378575"/>
            <a:ext cx="2743200" cy="19833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92929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92929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92929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92929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92929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92929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92929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92929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92929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6" name="Google Shape;26;p14"/>
          <p:cNvSpPr txBox="1">
            <a:spLocks noGrp="1"/>
          </p:cNvSpPr>
          <p:nvPr>
            <p:ph type="ftr" idx="11"/>
          </p:nvPr>
        </p:nvSpPr>
        <p:spPr>
          <a:xfrm>
            <a:off x="457198" y="6378575"/>
            <a:ext cx="8458199" cy="198338"/>
          </a:xfrm>
          <a:prstGeom prst="rect">
            <a:avLst/>
          </a:prstGeom>
          <a:noFill/>
          <a:ln>
            <a:noFill/>
          </a:ln>
        </p:spPr>
        <p:txBody>
          <a:bodyPr spcFirstLastPara="1" wrap="square" lIns="0"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7"/>
        <p:cNvGrpSpPr/>
        <p:nvPr/>
      </p:nvGrpSpPr>
      <p:grpSpPr>
        <a:xfrm>
          <a:off x="0" y="0"/>
          <a:ext cx="0" cy="0"/>
          <a:chOff x="0" y="0"/>
          <a:chExt cx="0" cy="0"/>
        </a:xfrm>
      </p:grpSpPr>
      <p:pic>
        <p:nvPicPr>
          <p:cNvPr id="28" name="Google Shape;28;p21" descr="A picture containing clock, drawing&#10;&#10;Description automatically generated"/>
          <p:cNvPicPr preferRelativeResize="0"/>
          <p:nvPr/>
        </p:nvPicPr>
        <p:blipFill rotWithShape="1">
          <a:blip r:embed="rId2">
            <a:alphaModFix/>
          </a:blip>
          <a:srcRect/>
          <a:stretch/>
        </p:blipFill>
        <p:spPr>
          <a:xfrm>
            <a:off x="0" y="-3576"/>
            <a:ext cx="12192000" cy="6865152"/>
          </a:xfrm>
          <a:prstGeom prst="rect">
            <a:avLst/>
          </a:prstGeom>
          <a:noFill/>
          <a:ln>
            <a:noFill/>
          </a:ln>
        </p:spPr>
      </p:pic>
      <p:sp>
        <p:nvSpPr>
          <p:cNvPr id="29" name="Google Shape;29;p21"/>
          <p:cNvSpPr txBox="1">
            <a:spLocks noGrp="1"/>
          </p:cNvSpPr>
          <p:nvPr>
            <p:ph type="title"/>
          </p:nvPr>
        </p:nvSpPr>
        <p:spPr>
          <a:xfrm>
            <a:off x="457199" y="1776973"/>
            <a:ext cx="5204013" cy="1370940"/>
          </a:xfrm>
          <a:prstGeom prst="rect">
            <a:avLst/>
          </a:prstGeom>
          <a:noFill/>
          <a:ln>
            <a:noFill/>
          </a:ln>
        </p:spPr>
        <p:txBody>
          <a:bodyPr spcFirstLastPara="1" wrap="square" lIns="0" tIns="45700" rIns="91425" bIns="45700" anchor="t" anchorCtr="0">
            <a:noAutofit/>
          </a:bodyPr>
          <a:lstStyle>
            <a:lvl1pPr lvl="0" algn="l">
              <a:lnSpc>
                <a:spcPct val="100000"/>
              </a:lnSpc>
              <a:spcBef>
                <a:spcPts val="0"/>
              </a:spcBef>
              <a:spcAft>
                <a:spcPts val="0"/>
              </a:spcAft>
              <a:buClr>
                <a:schemeClr val="lt1"/>
              </a:buClr>
              <a:buSzPts val="4000"/>
              <a:buFont typeface="Arial"/>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1"/>
          <p:cNvSpPr txBox="1">
            <a:spLocks noGrp="1"/>
          </p:cNvSpPr>
          <p:nvPr>
            <p:ph type="body" idx="1"/>
          </p:nvPr>
        </p:nvSpPr>
        <p:spPr>
          <a:xfrm>
            <a:off x="457200" y="3429000"/>
            <a:ext cx="5204012" cy="541337"/>
          </a:xfrm>
          <a:prstGeom prst="rect">
            <a:avLst/>
          </a:prstGeom>
          <a:noFill/>
          <a:ln>
            <a:noFill/>
          </a:ln>
        </p:spPr>
        <p:txBody>
          <a:bodyPr spcFirstLastPara="1" wrap="square" lIns="0" tIns="45700" rIns="91425" bIns="45700" anchor="t" anchorCtr="0">
            <a:noAutofit/>
          </a:bodyPr>
          <a:lstStyle>
            <a:lvl1pPr marL="457200" lvl="0" indent="-228600" algn="l">
              <a:lnSpc>
                <a:spcPct val="100000"/>
              </a:lnSpc>
              <a:spcBef>
                <a:spcPts val="900"/>
              </a:spcBef>
              <a:spcAft>
                <a:spcPts val="0"/>
              </a:spcAft>
              <a:buClr>
                <a:schemeClr val="lt1"/>
              </a:buClr>
              <a:buSzPts val="2000"/>
              <a:buFont typeface="Arial"/>
              <a:buNone/>
              <a:defRPr sz="2000" b="1">
                <a:solidFill>
                  <a:schemeClr val="lt1"/>
                </a:solidFill>
              </a:defRPr>
            </a:lvl1pPr>
            <a:lvl2pPr marL="914400" lvl="1" indent="-228600" algn="l">
              <a:lnSpc>
                <a:spcPct val="100000"/>
              </a:lnSpc>
              <a:spcBef>
                <a:spcPts val="900"/>
              </a:spcBef>
              <a:spcAft>
                <a:spcPts val="0"/>
              </a:spcAft>
              <a:buClr>
                <a:srgbClr val="929292"/>
              </a:buClr>
              <a:buSzPts val="2000"/>
              <a:buNone/>
              <a:defRPr sz="2000">
                <a:solidFill>
                  <a:srgbClr val="929292"/>
                </a:solidFill>
              </a:defRPr>
            </a:lvl2pPr>
            <a:lvl3pPr marL="1371600" lvl="2" indent="-228600" algn="l">
              <a:lnSpc>
                <a:spcPct val="100000"/>
              </a:lnSpc>
              <a:spcBef>
                <a:spcPts val="900"/>
              </a:spcBef>
              <a:spcAft>
                <a:spcPts val="0"/>
              </a:spcAft>
              <a:buClr>
                <a:srgbClr val="929292"/>
              </a:buClr>
              <a:buSzPts val="1800"/>
              <a:buNone/>
              <a:defRPr sz="1800">
                <a:solidFill>
                  <a:srgbClr val="929292"/>
                </a:solidFill>
              </a:defRPr>
            </a:lvl3pPr>
            <a:lvl4pPr marL="1828800" lvl="3" indent="-228600" algn="l">
              <a:lnSpc>
                <a:spcPct val="100000"/>
              </a:lnSpc>
              <a:spcBef>
                <a:spcPts val="900"/>
              </a:spcBef>
              <a:spcAft>
                <a:spcPts val="0"/>
              </a:spcAft>
              <a:buClr>
                <a:srgbClr val="929292"/>
              </a:buClr>
              <a:buSzPts val="1600"/>
              <a:buNone/>
              <a:defRPr sz="1600">
                <a:solidFill>
                  <a:srgbClr val="929292"/>
                </a:solidFill>
              </a:defRPr>
            </a:lvl4pPr>
            <a:lvl5pPr marL="2286000" lvl="4" indent="-228600" algn="l">
              <a:lnSpc>
                <a:spcPct val="100000"/>
              </a:lnSpc>
              <a:spcBef>
                <a:spcPts val="900"/>
              </a:spcBef>
              <a:spcAft>
                <a:spcPts val="0"/>
              </a:spcAft>
              <a:buClr>
                <a:srgbClr val="929292"/>
              </a:buClr>
              <a:buSzPts val="1600"/>
              <a:buNone/>
              <a:defRPr sz="1600">
                <a:solidFill>
                  <a:srgbClr val="929292"/>
                </a:solidFill>
              </a:defRPr>
            </a:lvl5pPr>
            <a:lvl6pPr marL="2743200" lvl="5" indent="-228600" algn="l">
              <a:lnSpc>
                <a:spcPct val="90000"/>
              </a:lnSpc>
              <a:spcBef>
                <a:spcPts val="500"/>
              </a:spcBef>
              <a:spcAft>
                <a:spcPts val="0"/>
              </a:spcAft>
              <a:buClr>
                <a:srgbClr val="929292"/>
              </a:buClr>
              <a:buSzPts val="1600"/>
              <a:buNone/>
              <a:defRPr sz="1600">
                <a:solidFill>
                  <a:srgbClr val="929292"/>
                </a:solidFill>
              </a:defRPr>
            </a:lvl6pPr>
            <a:lvl7pPr marL="3200400" lvl="6" indent="-228600" algn="l">
              <a:lnSpc>
                <a:spcPct val="90000"/>
              </a:lnSpc>
              <a:spcBef>
                <a:spcPts val="500"/>
              </a:spcBef>
              <a:spcAft>
                <a:spcPts val="0"/>
              </a:spcAft>
              <a:buClr>
                <a:srgbClr val="929292"/>
              </a:buClr>
              <a:buSzPts val="1600"/>
              <a:buNone/>
              <a:defRPr sz="1600">
                <a:solidFill>
                  <a:srgbClr val="929292"/>
                </a:solidFill>
              </a:defRPr>
            </a:lvl7pPr>
            <a:lvl8pPr marL="3657600" lvl="7" indent="-228600" algn="l">
              <a:lnSpc>
                <a:spcPct val="90000"/>
              </a:lnSpc>
              <a:spcBef>
                <a:spcPts val="500"/>
              </a:spcBef>
              <a:spcAft>
                <a:spcPts val="0"/>
              </a:spcAft>
              <a:buClr>
                <a:srgbClr val="929292"/>
              </a:buClr>
              <a:buSzPts val="1600"/>
              <a:buNone/>
              <a:defRPr sz="1600">
                <a:solidFill>
                  <a:srgbClr val="929292"/>
                </a:solidFill>
              </a:defRPr>
            </a:lvl8pPr>
            <a:lvl9pPr marL="4114800" lvl="8" indent="-228600" algn="l">
              <a:lnSpc>
                <a:spcPct val="90000"/>
              </a:lnSpc>
              <a:spcBef>
                <a:spcPts val="500"/>
              </a:spcBef>
              <a:spcAft>
                <a:spcPts val="0"/>
              </a:spcAft>
              <a:buClr>
                <a:srgbClr val="929292"/>
              </a:buClr>
              <a:buSzPts val="1600"/>
              <a:buNone/>
              <a:defRPr sz="1600">
                <a:solidFill>
                  <a:srgbClr val="929292"/>
                </a:solidFill>
              </a:defRPr>
            </a:lvl9pPr>
          </a:lstStyle>
          <a:p>
            <a:endParaRPr/>
          </a:p>
        </p:txBody>
      </p:sp>
      <p:sp>
        <p:nvSpPr>
          <p:cNvPr id="31" name="Google Shape;31;p21"/>
          <p:cNvSpPr txBox="1">
            <a:spLocks noGrp="1"/>
          </p:cNvSpPr>
          <p:nvPr>
            <p:ph type="sldNum" idx="12"/>
          </p:nvPr>
        </p:nvSpPr>
        <p:spPr>
          <a:xfrm>
            <a:off x="9108141" y="6378575"/>
            <a:ext cx="2743200" cy="19833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le Picture Slide ">
  <p:cSld name="1_Tile Picture Slide ">
    <p:spTree>
      <p:nvGrpSpPr>
        <p:cNvPr id="1" name="Shape 32"/>
        <p:cNvGrpSpPr/>
        <p:nvPr/>
      </p:nvGrpSpPr>
      <p:grpSpPr>
        <a:xfrm>
          <a:off x="0" y="0"/>
          <a:ext cx="0" cy="0"/>
          <a:chOff x="0" y="0"/>
          <a:chExt cx="0" cy="0"/>
        </a:xfrm>
      </p:grpSpPr>
      <p:sp>
        <p:nvSpPr>
          <p:cNvPr id="33" name="Google Shape;33;p17"/>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34" name="Google Shape;34;p17" descr="A view of a city&#10;&#10;Description automatically generated"/>
          <p:cNvPicPr preferRelativeResize="0"/>
          <p:nvPr/>
        </p:nvPicPr>
        <p:blipFill rotWithShape="1">
          <a:blip r:embed="rId2">
            <a:alphaModFix/>
          </a:blip>
          <a:srcRect/>
          <a:stretch/>
        </p:blipFill>
        <p:spPr>
          <a:xfrm>
            <a:off x="0" y="0"/>
            <a:ext cx="12192000" cy="5029200"/>
          </a:xfrm>
          <a:prstGeom prst="rect">
            <a:avLst/>
          </a:prstGeom>
          <a:noFill/>
          <a:ln>
            <a:noFill/>
          </a:ln>
        </p:spPr>
      </p:pic>
      <p:sp>
        <p:nvSpPr>
          <p:cNvPr id="35" name="Google Shape;35;p17"/>
          <p:cNvSpPr txBox="1">
            <a:spLocks noGrp="1"/>
          </p:cNvSpPr>
          <p:nvPr>
            <p:ph type="title"/>
          </p:nvPr>
        </p:nvSpPr>
        <p:spPr>
          <a:xfrm>
            <a:off x="457199" y="5298055"/>
            <a:ext cx="8650942" cy="699333"/>
          </a:xfrm>
          <a:prstGeom prst="rect">
            <a:avLst/>
          </a:prstGeom>
          <a:noFill/>
          <a:ln>
            <a:noFill/>
          </a:ln>
        </p:spPr>
        <p:txBody>
          <a:bodyPr spcFirstLastPara="1" wrap="square" lIns="0" tIns="45700" rIns="91425" bIns="45700" anchor="b" anchorCtr="0">
            <a:noAutofit/>
          </a:bodyPr>
          <a:lstStyle>
            <a:lvl1pPr lvl="0" algn="l">
              <a:lnSpc>
                <a:spcPct val="100000"/>
              </a:lnSpc>
              <a:spcBef>
                <a:spcPts val="0"/>
              </a:spcBef>
              <a:spcAft>
                <a:spcPts val="0"/>
              </a:spcAft>
              <a:buClr>
                <a:schemeClr val="accent6"/>
              </a:buClr>
              <a:buSzPts val="3500"/>
              <a:buFont typeface="Arial"/>
              <a:buNone/>
              <a:defRPr sz="3500">
                <a:solidFill>
                  <a:schemeClr val="accent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7"/>
          <p:cNvSpPr txBox="1">
            <a:spLocks noGrp="1"/>
          </p:cNvSpPr>
          <p:nvPr>
            <p:ph type="body" idx="1"/>
          </p:nvPr>
        </p:nvSpPr>
        <p:spPr>
          <a:xfrm>
            <a:off x="457199" y="6107906"/>
            <a:ext cx="5177118" cy="541337"/>
          </a:xfrm>
          <a:prstGeom prst="rect">
            <a:avLst/>
          </a:prstGeom>
          <a:noFill/>
          <a:ln>
            <a:noFill/>
          </a:ln>
        </p:spPr>
        <p:txBody>
          <a:bodyPr spcFirstLastPara="1" wrap="square" lIns="0" tIns="45700" rIns="91425" bIns="45700" anchor="t" anchorCtr="0">
            <a:noAutofit/>
          </a:bodyPr>
          <a:lstStyle>
            <a:lvl1pPr marL="457200" lvl="0" indent="-228600" algn="l">
              <a:lnSpc>
                <a:spcPct val="100000"/>
              </a:lnSpc>
              <a:spcBef>
                <a:spcPts val="900"/>
              </a:spcBef>
              <a:spcAft>
                <a:spcPts val="0"/>
              </a:spcAft>
              <a:buClr>
                <a:schemeClr val="dk1"/>
              </a:buClr>
              <a:buSzPts val="2000"/>
              <a:buFont typeface="Arial"/>
              <a:buNone/>
              <a:defRPr sz="2000">
                <a:solidFill>
                  <a:schemeClr val="dk1"/>
                </a:solidFill>
              </a:defRPr>
            </a:lvl1pPr>
            <a:lvl2pPr marL="914400" lvl="1" indent="-228600" algn="l">
              <a:lnSpc>
                <a:spcPct val="100000"/>
              </a:lnSpc>
              <a:spcBef>
                <a:spcPts val="900"/>
              </a:spcBef>
              <a:spcAft>
                <a:spcPts val="0"/>
              </a:spcAft>
              <a:buClr>
                <a:srgbClr val="929292"/>
              </a:buClr>
              <a:buSzPts val="2000"/>
              <a:buNone/>
              <a:defRPr sz="2000">
                <a:solidFill>
                  <a:srgbClr val="929292"/>
                </a:solidFill>
              </a:defRPr>
            </a:lvl2pPr>
            <a:lvl3pPr marL="1371600" lvl="2" indent="-228600" algn="l">
              <a:lnSpc>
                <a:spcPct val="100000"/>
              </a:lnSpc>
              <a:spcBef>
                <a:spcPts val="900"/>
              </a:spcBef>
              <a:spcAft>
                <a:spcPts val="0"/>
              </a:spcAft>
              <a:buClr>
                <a:srgbClr val="929292"/>
              </a:buClr>
              <a:buSzPts val="1800"/>
              <a:buNone/>
              <a:defRPr sz="1800">
                <a:solidFill>
                  <a:srgbClr val="929292"/>
                </a:solidFill>
              </a:defRPr>
            </a:lvl3pPr>
            <a:lvl4pPr marL="1828800" lvl="3" indent="-228600" algn="l">
              <a:lnSpc>
                <a:spcPct val="100000"/>
              </a:lnSpc>
              <a:spcBef>
                <a:spcPts val="900"/>
              </a:spcBef>
              <a:spcAft>
                <a:spcPts val="0"/>
              </a:spcAft>
              <a:buClr>
                <a:srgbClr val="929292"/>
              </a:buClr>
              <a:buSzPts val="1600"/>
              <a:buNone/>
              <a:defRPr sz="1600">
                <a:solidFill>
                  <a:srgbClr val="929292"/>
                </a:solidFill>
              </a:defRPr>
            </a:lvl4pPr>
            <a:lvl5pPr marL="2286000" lvl="4" indent="-228600" algn="l">
              <a:lnSpc>
                <a:spcPct val="100000"/>
              </a:lnSpc>
              <a:spcBef>
                <a:spcPts val="900"/>
              </a:spcBef>
              <a:spcAft>
                <a:spcPts val="0"/>
              </a:spcAft>
              <a:buClr>
                <a:srgbClr val="929292"/>
              </a:buClr>
              <a:buSzPts val="1600"/>
              <a:buNone/>
              <a:defRPr sz="1600">
                <a:solidFill>
                  <a:srgbClr val="929292"/>
                </a:solidFill>
              </a:defRPr>
            </a:lvl5pPr>
            <a:lvl6pPr marL="2743200" lvl="5" indent="-228600" algn="l">
              <a:lnSpc>
                <a:spcPct val="90000"/>
              </a:lnSpc>
              <a:spcBef>
                <a:spcPts val="500"/>
              </a:spcBef>
              <a:spcAft>
                <a:spcPts val="0"/>
              </a:spcAft>
              <a:buClr>
                <a:srgbClr val="929292"/>
              </a:buClr>
              <a:buSzPts val="1600"/>
              <a:buNone/>
              <a:defRPr sz="1600">
                <a:solidFill>
                  <a:srgbClr val="929292"/>
                </a:solidFill>
              </a:defRPr>
            </a:lvl6pPr>
            <a:lvl7pPr marL="3200400" lvl="6" indent="-228600" algn="l">
              <a:lnSpc>
                <a:spcPct val="90000"/>
              </a:lnSpc>
              <a:spcBef>
                <a:spcPts val="500"/>
              </a:spcBef>
              <a:spcAft>
                <a:spcPts val="0"/>
              </a:spcAft>
              <a:buClr>
                <a:srgbClr val="929292"/>
              </a:buClr>
              <a:buSzPts val="1600"/>
              <a:buNone/>
              <a:defRPr sz="1600">
                <a:solidFill>
                  <a:srgbClr val="929292"/>
                </a:solidFill>
              </a:defRPr>
            </a:lvl7pPr>
            <a:lvl8pPr marL="3657600" lvl="7" indent="-228600" algn="l">
              <a:lnSpc>
                <a:spcPct val="90000"/>
              </a:lnSpc>
              <a:spcBef>
                <a:spcPts val="500"/>
              </a:spcBef>
              <a:spcAft>
                <a:spcPts val="0"/>
              </a:spcAft>
              <a:buClr>
                <a:srgbClr val="929292"/>
              </a:buClr>
              <a:buSzPts val="1600"/>
              <a:buNone/>
              <a:defRPr sz="1600">
                <a:solidFill>
                  <a:srgbClr val="929292"/>
                </a:solidFill>
              </a:defRPr>
            </a:lvl8pPr>
            <a:lvl9pPr marL="4114800" lvl="8" indent="-228600" algn="l">
              <a:lnSpc>
                <a:spcPct val="90000"/>
              </a:lnSpc>
              <a:spcBef>
                <a:spcPts val="500"/>
              </a:spcBef>
              <a:spcAft>
                <a:spcPts val="0"/>
              </a:spcAft>
              <a:buClr>
                <a:srgbClr val="929292"/>
              </a:buClr>
              <a:buSzPts val="1600"/>
              <a:buNone/>
              <a:defRPr sz="1600">
                <a:solidFill>
                  <a:srgbClr val="929292"/>
                </a:solidFill>
              </a:defRPr>
            </a:lvl9pPr>
          </a:lstStyle>
          <a:p>
            <a:endParaRPr/>
          </a:p>
        </p:txBody>
      </p:sp>
      <p:sp>
        <p:nvSpPr>
          <p:cNvPr id="37" name="Google Shape;37;p17"/>
          <p:cNvSpPr txBox="1">
            <a:spLocks noGrp="1"/>
          </p:cNvSpPr>
          <p:nvPr>
            <p:ph type="sldNum" idx="12"/>
          </p:nvPr>
        </p:nvSpPr>
        <p:spPr>
          <a:xfrm>
            <a:off x="9108141" y="6378575"/>
            <a:ext cx="2743200" cy="19833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8" name="Google Shape;38;p17"/>
          <p:cNvSpPr txBox="1">
            <a:spLocks noGrp="1"/>
          </p:cNvSpPr>
          <p:nvPr>
            <p:ph type="body" idx="2"/>
          </p:nvPr>
        </p:nvSpPr>
        <p:spPr>
          <a:xfrm>
            <a:off x="457199" y="349250"/>
            <a:ext cx="2246313" cy="330200"/>
          </a:xfrm>
          <a:prstGeom prst="rect">
            <a:avLst/>
          </a:prstGeom>
          <a:noFill/>
          <a:ln>
            <a:noFill/>
          </a:ln>
        </p:spPr>
        <p:txBody>
          <a:bodyPr spcFirstLastPara="1" wrap="square" lIns="0" tIns="45700" rIns="91425" bIns="45700" anchor="t" anchorCtr="0">
            <a:noAutofit/>
          </a:bodyPr>
          <a:lstStyle>
            <a:lvl1pPr marL="457200" lvl="0" indent="-228600" algn="l">
              <a:lnSpc>
                <a:spcPct val="100000"/>
              </a:lnSpc>
              <a:spcBef>
                <a:spcPts val="900"/>
              </a:spcBef>
              <a:spcAft>
                <a:spcPts val="0"/>
              </a:spcAft>
              <a:buClr>
                <a:schemeClr val="dk1"/>
              </a:buClr>
              <a:buSzPts val="1500"/>
              <a:buNone/>
              <a:defRPr/>
            </a:lvl1pPr>
            <a:lvl2pPr marL="914400" lvl="1" indent="-342900" algn="l">
              <a:lnSpc>
                <a:spcPct val="100000"/>
              </a:lnSpc>
              <a:spcBef>
                <a:spcPts val="900"/>
              </a:spcBef>
              <a:spcAft>
                <a:spcPts val="0"/>
              </a:spcAft>
              <a:buClr>
                <a:schemeClr val="dk1"/>
              </a:buClr>
              <a:buSzPts val="1800"/>
              <a:buChar char="•"/>
              <a:defRPr/>
            </a:lvl2pPr>
            <a:lvl3pPr marL="1371600" lvl="2" indent="-342900" algn="l">
              <a:lnSpc>
                <a:spcPct val="100000"/>
              </a:lnSpc>
              <a:spcBef>
                <a:spcPts val="900"/>
              </a:spcBef>
              <a:spcAft>
                <a:spcPts val="0"/>
              </a:spcAft>
              <a:buClr>
                <a:schemeClr val="dk1"/>
              </a:buClr>
              <a:buSzPts val="1800"/>
              <a:buChar char="•"/>
              <a:defRPr/>
            </a:lvl3pPr>
            <a:lvl4pPr marL="1828800" lvl="3" indent="-342900" algn="l">
              <a:lnSpc>
                <a:spcPct val="100000"/>
              </a:lnSpc>
              <a:spcBef>
                <a:spcPts val="900"/>
              </a:spcBef>
              <a:spcAft>
                <a:spcPts val="0"/>
              </a:spcAft>
              <a:buClr>
                <a:schemeClr val="dk1"/>
              </a:buClr>
              <a:buSzPts val="1800"/>
              <a:buChar char="•"/>
              <a:defRPr/>
            </a:lvl4pPr>
            <a:lvl5pPr marL="2286000" lvl="4" indent="-342900" algn="l">
              <a:lnSpc>
                <a:spcPct val="100000"/>
              </a:lnSpc>
              <a:spcBef>
                <a:spcPts val="9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9" name="Google Shape;39;p17" descr="A close up of a sign&#10;&#10;Description automatically generated"/>
          <p:cNvPicPr preferRelativeResize="0"/>
          <p:nvPr/>
        </p:nvPicPr>
        <p:blipFill rotWithShape="1">
          <a:blip r:embed="rId3">
            <a:alphaModFix/>
          </a:blip>
          <a:srcRect/>
          <a:stretch/>
        </p:blipFill>
        <p:spPr>
          <a:xfrm>
            <a:off x="9000699" y="5549259"/>
            <a:ext cx="2850642" cy="78638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plit slide">
  <p:cSld name="Split slide">
    <p:spTree>
      <p:nvGrpSpPr>
        <p:cNvPr id="1" name="Shape 40"/>
        <p:cNvGrpSpPr/>
        <p:nvPr/>
      </p:nvGrpSpPr>
      <p:grpSpPr>
        <a:xfrm>
          <a:off x="0" y="0"/>
          <a:ext cx="0" cy="0"/>
          <a:chOff x="0" y="0"/>
          <a:chExt cx="0" cy="0"/>
        </a:xfrm>
      </p:grpSpPr>
      <p:sp>
        <p:nvSpPr>
          <p:cNvPr id="41" name="Google Shape;41;p18"/>
          <p:cNvSpPr txBox="1">
            <a:spLocks noGrp="1"/>
          </p:cNvSpPr>
          <p:nvPr>
            <p:ph type="title"/>
          </p:nvPr>
        </p:nvSpPr>
        <p:spPr>
          <a:xfrm>
            <a:off x="457200" y="415230"/>
            <a:ext cx="11099800" cy="837374"/>
          </a:xfrm>
          <a:prstGeom prst="rect">
            <a:avLst/>
          </a:prstGeom>
          <a:noFill/>
          <a:ln>
            <a:noFill/>
          </a:ln>
        </p:spPr>
        <p:txBody>
          <a:bodyPr spcFirstLastPara="1" wrap="square" lIns="0" tIns="45700" rIns="91425" bIns="45700" anchor="t" anchorCtr="0">
            <a:noAutofit/>
          </a:bodyPr>
          <a:lstStyle>
            <a:lvl1pPr lvl="0" algn="l">
              <a:lnSpc>
                <a:spcPct val="100000"/>
              </a:lnSpc>
              <a:spcBef>
                <a:spcPts val="0"/>
              </a:spcBef>
              <a:spcAft>
                <a:spcPts val="0"/>
              </a:spcAft>
              <a:buClr>
                <a:schemeClr val="accent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8"/>
          <p:cNvSpPr txBox="1">
            <a:spLocks noGrp="1"/>
          </p:cNvSpPr>
          <p:nvPr>
            <p:ph type="body" idx="1"/>
          </p:nvPr>
        </p:nvSpPr>
        <p:spPr>
          <a:xfrm>
            <a:off x="457200" y="1838151"/>
            <a:ext cx="5384800" cy="4351338"/>
          </a:xfrm>
          <a:prstGeom prst="rect">
            <a:avLst/>
          </a:prstGeom>
          <a:noFill/>
          <a:ln>
            <a:noFill/>
          </a:ln>
        </p:spPr>
        <p:txBody>
          <a:bodyPr spcFirstLastPara="1" wrap="square" lIns="0" tIns="45700" rIns="91425" bIns="45700" anchor="t" anchorCtr="0">
            <a:noAutofit/>
          </a:bodyPr>
          <a:lstStyle>
            <a:lvl1pPr marL="457200" lvl="0" indent="-342900" algn="l">
              <a:lnSpc>
                <a:spcPct val="100000"/>
              </a:lnSpc>
              <a:spcBef>
                <a:spcPts val="900"/>
              </a:spcBef>
              <a:spcAft>
                <a:spcPts val="0"/>
              </a:spcAft>
              <a:buClr>
                <a:schemeClr val="dk1"/>
              </a:buClr>
              <a:buSzPts val="1800"/>
              <a:buChar char="•"/>
              <a:defRPr/>
            </a:lvl1pPr>
            <a:lvl2pPr marL="914400" lvl="1" indent="-342900" algn="l">
              <a:lnSpc>
                <a:spcPct val="100000"/>
              </a:lnSpc>
              <a:spcBef>
                <a:spcPts val="900"/>
              </a:spcBef>
              <a:spcAft>
                <a:spcPts val="0"/>
              </a:spcAft>
              <a:buClr>
                <a:schemeClr val="dk1"/>
              </a:buClr>
              <a:buSzPts val="1800"/>
              <a:buChar char="•"/>
              <a:defRPr/>
            </a:lvl2pPr>
            <a:lvl3pPr marL="1371600" lvl="2" indent="-342900" algn="l">
              <a:lnSpc>
                <a:spcPct val="100000"/>
              </a:lnSpc>
              <a:spcBef>
                <a:spcPts val="900"/>
              </a:spcBef>
              <a:spcAft>
                <a:spcPts val="0"/>
              </a:spcAft>
              <a:buClr>
                <a:schemeClr val="dk1"/>
              </a:buClr>
              <a:buSzPts val="1800"/>
              <a:buChar char="•"/>
              <a:defRPr/>
            </a:lvl3pPr>
            <a:lvl4pPr marL="1828800" lvl="3" indent="-342900" algn="l">
              <a:lnSpc>
                <a:spcPct val="100000"/>
              </a:lnSpc>
              <a:spcBef>
                <a:spcPts val="900"/>
              </a:spcBef>
              <a:spcAft>
                <a:spcPts val="0"/>
              </a:spcAft>
              <a:buClr>
                <a:schemeClr val="dk1"/>
              </a:buClr>
              <a:buSzPts val="1800"/>
              <a:buChar char="•"/>
              <a:defRPr/>
            </a:lvl4pPr>
            <a:lvl5pPr marL="2286000" lvl="4" indent="-342900" algn="l">
              <a:lnSpc>
                <a:spcPct val="100000"/>
              </a:lnSpc>
              <a:spcBef>
                <a:spcPts val="9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18"/>
          <p:cNvSpPr txBox="1">
            <a:spLocks noGrp="1"/>
          </p:cNvSpPr>
          <p:nvPr>
            <p:ph type="sldNum" idx="12"/>
          </p:nvPr>
        </p:nvSpPr>
        <p:spPr>
          <a:xfrm>
            <a:off x="9108141" y="6378575"/>
            <a:ext cx="2743200" cy="19833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92929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92929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92929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92929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92929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92929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92929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92929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92929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4" name="Google Shape;44;p18"/>
          <p:cNvSpPr txBox="1">
            <a:spLocks noGrp="1"/>
          </p:cNvSpPr>
          <p:nvPr>
            <p:ph type="body" idx="2"/>
          </p:nvPr>
        </p:nvSpPr>
        <p:spPr>
          <a:xfrm>
            <a:off x="6172200" y="1838151"/>
            <a:ext cx="5384800" cy="4351338"/>
          </a:xfrm>
          <a:prstGeom prst="rect">
            <a:avLst/>
          </a:prstGeom>
          <a:noFill/>
          <a:ln>
            <a:noFill/>
          </a:ln>
        </p:spPr>
        <p:txBody>
          <a:bodyPr spcFirstLastPara="1" wrap="square" lIns="0" tIns="45700" rIns="91425" bIns="45700" anchor="t" anchorCtr="0">
            <a:noAutofit/>
          </a:bodyPr>
          <a:lstStyle>
            <a:lvl1pPr marL="457200" lvl="0" indent="-342900" algn="l">
              <a:lnSpc>
                <a:spcPct val="100000"/>
              </a:lnSpc>
              <a:spcBef>
                <a:spcPts val="900"/>
              </a:spcBef>
              <a:spcAft>
                <a:spcPts val="0"/>
              </a:spcAft>
              <a:buClr>
                <a:schemeClr val="dk1"/>
              </a:buClr>
              <a:buSzPts val="1800"/>
              <a:buChar char="•"/>
              <a:defRPr/>
            </a:lvl1pPr>
            <a:lvl2pPr marL="914400" lvl="1" indent="-342900" algn="l">
              <a:lnSpc>
                <a:spcPct val="100000"/>
              </a:lnSpc>
              <a:spcBef>
                <a:spcPts val="900"/>
              </a:spcBef>
              <a:spcAft>
                <a:spcPts val="0"/>
              </a:spcAft>
              <a:buClr>
                <a:schemeClr val="dk1"/>
              </a:buClr>
              <a:buSzPts val="1800"/>
              <a:buChar char="•"/>
              <a:defRPr/>
            </a:lvl2pPr>
            <a:lvl3pPr marL="1371600" lvl="2" indent="-342900" algn="l">
              <a:lnSpc>
                <a:spcPct val="100000"/>
              </a:lnSpc>
              <a:spcBef>
                <a:spcPts val="900"/>
              </a:spcBef>
              <a:spcAft>
                <a:spcPts val="0"/>
              </a:spcAft>
              <a:buClr>
                <a:schemeClr val="dk1"/>
              </a:buClr>
              <a:buSzPts val="1800"/>
              <a:buChar char="•"/>
              <a:defRPr/>
            </a:lvl3pPr>
            <a:lvl4pPr marL="1828800" lvl="3" indent="-342900" algn="l">
              <a:lnSpc>
                <a:spcPct val="100000"/>
              </a:lnSpc>
              <a:spcBef>
                <a:spcPts val="900"/>
              </a:spcBef>
              <a:spcAft>
                <a:spcPts val="0"/>
              </a:spcAft>
              <a:buClr>
                <a:schemeClr val="dk1"/>
              </a:buClr>
              <a:buSzPts val="1800"/>
              <a:buChar char="•"/>
              <a:defRPr/>
            </a:lvl4pPr>
            <a:lvl5pPr marL="2286000" lvl="4" indent="-342900" algn="l">
              <a:lnSpc>
                <a:spcPct val="100000"/>
              </a:lnSpc>
              <a:spcBef>
                <a:spcPts val="9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18"/>
          <p:cNvSpPr txBox="1">
            <a:spLocks noGrp="1"/>
          </p:cNvSpPr>
          <p:nvPr>
            <p:ph type="ftr" idx="11"/>
          </p:nvPr>
        </p:nvSpPr>
        <p:spPr>
          <a:xfrm>
            <a:off x="457198" y="6378575"/>
            <a:ext cx="8458199" cy="198338"/>
          </a:xfrm>
          <a:prstGeom prst="rect">
            <a:avLst/>
          </a:prstGeom>
          <a:noFill/>
          <a:ln>
            <a:noFill/>
          </a:ln>
        </p:spPr>
        <p:txBody>
          <a:bodyPr spcFirstLastPara="1" wrap="square" lIns="0"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Large Statement">
  <p:cSld name="Large Statement">
    <p:spTree>
      <p:nvGrpSpPr>
        <p:cNvPr id="1" name="Shape 46"/>
        <p:cNvGrpSpPr/>
        <p:nvPr/>
      </p:nvGrpSpPr>
      <p:grpSpPr>
        <a:xfrm>
          <a:off x="0" y="0"/>
          <a:ext cx="0" cy="0"/>
          <a:chOff x="0" y="0"/>
          <a:chExt cx="0" cy="0"/>
        </a:xfrm>
      </p:grpSpPr>
      <p:sp>
        <p:nvSpPr>
          <p:cNvPr id="47" name="Google Shape;47;p19"/>
          <p:cNvSpPr/>
          <p:nvPr/>
        </p:nvSpPr>
        <p:spPr>
          <a:xfrm>
            <a:off x="0" y="0"/>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8" name="Google Shape;48;p19"/>
          <p:cNvSpPr txBox="1">
            <a:spLocks noGrp="1"/>
          </p:cNvSpPr>
          <p:nvPr>
            <p:ph type="sldNum" idx="12"/>
          </p:nvPr>
        </p:nvSpPr>
        <p:spPr>
          <a:xfrm>
            <a:off x="11066929" y="6378574"/>
            <a:ext cx="784412" cy="223931"/>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9" name="Google Shape;49;p19"/>
          <p:cNvSpPr txBox="1">
            <a:spLocks noGrp="1"/>
          </p:cNvSpPr>
          <p:nvPr>
            <p:ph type="body" idx="1"/>
          </p:nvPr>
        </p:nvSpPr>
        <p:spPr>
          <a:xfrm>
            <a:off x="457198" y="1076325"/>
            <a:ext cx="11393490" cy="4773613"/>
          </a:xfrm>
          <a:prstGeom prst="rect">
            <a:avLst/>
          </a:prstGeom>
          <a:noFill/>
          <a:ln>
            <a:noFill/>
          </a:ln>
        </p:spPr>
        <p:txBody>
          <a:bodyPr spcFirstLastPara="1" wrap="square" lIns="0" tIns="45700" rIns="91425" bIns="45700" anchor="ctr" anchorCtr="0">
            <a:noAutofit/>
          </a:bodyPr>
          <a:lstStyle>
            <a:lvl1pPr marL="457200" lvl="0" indent="-228600" algn="l">
              <a:lnSpc>
                <a:spcPct val="100000"/>
              </a:lnSpc>
              <a:spcBef>
                <a:spcPts val="900"/>
              </a:spcBef>
              <a:spcAft>
                <a:spcPts val="0"/>
              </a:spcAft>
              <a:buClr>
                <a:schemeClr val="lt1"/>
              </a:buClr>
              <a:buSzPts val="6000"/>
              <a:buNone/>
              <a:defRPr sz="6000">
                <a:solidFill>
                  <a:schemeClr val="lt1"/>
                </a:solidFill>
              </a:defRPr>
            </a:lvl1pPr>
            <a:lvl2pPr marL="914400" lvl="1" indent="-228600" algn="l">
              <a:lnSpc>
                <a:spcPct val="100000"/>
              </a:lnSpc>
              <a:spcBef>
                <a:spcPts val="900"/>
              </a:spcBef>
              <a:spcAft>
                <a:spcPts val="0"/>
              </a:spcAft>
              <a:buClr>
                <a:schemeClr val="dk1"/>
              </a:buClr>
              <a:buSzPts val="1500"/>
              <a:buNone/>
              <a:defRPr/>
            </a:lvl2pPr>
            <a:lvl3pPr marL="1371600" lvl="2" indent="-228600" algn="l">
              <a:lnSpc>
                <a:spcPct val="100000"/>
              </a:lnSpc>
              <a:spcBef>
                <a:spcPts val="900"/>
              </a:spcBef>
              <a:spcAft>
                <a:spcPts val="0"/>
              </a:spcAft>
              <a:buClr>
                <a:schemeClr val="dk1"/>
              </a:buClr>
              <a:buSzPts val="1500"/>
              <a:buNone/>
              <a:defRPr/>
            </a:lvl3pPr>
            <a:lvl4pPr marL="1828800" lvl="3" indent="-228600" algn="l">
              <a:lnSpc>
                <a:spcPct val="100000"/>
              </a:lnSpc>
              <a:spcBef>
                <a:spcPts val="900"/>
              </a:spcBef>
              <a:spcAft>
                <a:spcPts val="0"/>
              </a:spcAft>
              <a:buClr>
                <a:schemeClr val="dk1"/>
              </a:buClr>
              <a:buSzPts val="1500"/>
              <a:buNone/>
              <a:defRPr/>
            </a:lvl4pPr>
            <a:lvl5pPr marL="2286000" lvl="4" indent="-228600" algn="l">
              <a:lnSpc>
                <a:spcPct val="100000"/>
              </a:lnSpc>
              <a:spcBef>
                <a:spcPts val="900"/>
              </a:spcBef>
              <a:spcAft>
                <a:spcPts val="0"/>
              </a:spcAft>
              <a:buClr>
                <a:schemeClr val="dk1"/>
              </a:buClr>
              <a:buSzPts val="15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9"/>
          <p:cNvSpPr txBox="1">
            <a:spLocks noGrp="1"/>
          </p:cNvSpPr>
          <p:nvPr>
            <p:ph type="ftr" idx="11"/>
          </p:nvPr>
        </p:nvSpPr>
        <p:spPr>
          <a:xfrm>
            <a:off x="457198" y="6378575"/>
            <a:ext cx="10269072" cy="223930"/>
          </a:xfrm>
          <a:prstGeom prst="rect">
            <a:avLst/>
          </a:prstGeom>
          <a:noFill/>
          <a:ln>
            <a:noFill/>
          </a:ln>
        </p:spPr>
        <p:txBody>
          <a:bodyPr spcFirstLastPara="1" wrap="square" lIns="0"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arge Content Graph">
  <p:cSld name="Large Content Graph">
    <p:spTree>
      <p:nvGrpSpPr>
        <p:cNvPr id="1" name="Shape 51"/>
        <p:cNvGrpSpPr/>
        <p:nvPr/>
      </p:nvGrpSpPr>
      <p:grpSpPr>
        <a:xfrm>
          <a:off x="0" y="0"/>
          <a:ext cx="0" cy="0"/>
          <a:chOff x="0" y="0"/>
          <a:chExt cx="0" cy="0"/>
        </a:xfrm>
      </p:grpSpPr>
      <p:sp>
        <p:nvSpPr>
          <p:cNvPr id="52" name="Google Shape;52;p20"/>
          <p:cNvSpPr/>
          <p:nvPr/>
        </p:nvSpPr>
        <p:spPr>
          <a:xfrm>
            <a:off x="3281082" y="0"/>
            <a:ext cx="8910918" cy="6858000"/>
          </a:xfrm>
          <a:prstGeom prst="rect">
            <a:avLst/>
          </a:prstGeom>
          <a:solidFill>
            <a:srgbClr val="E4E4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3" name="Google Shape;53;p20"/>
          <p:cNvSpPr txBox="1">
            <a:spLocks noGrp="1"/>
          </p:cNvSpPr>
          <p:nvPr>
            <p:ph type="title"/>
          </p:nvPr>
        </p:nvSpPr>
        <p:spPr>
          <a:xfrm>
            <a:off x="457200" y="415230"/>
            <a:ext cx="2662518" cy="837374"/>
          </a:xfrm>
          <a:prstGeom prst="rect">
            <a:avLst/>
          </a:prstGeom>
          <a:noFill/>
          <a:ln>
            <a:noFill/>
          </a:ln>
        </p:spPr>
        <p:txBody>
          <a:bodyPr spcFirstLastPara="1" wrap="square" lIns="0" tIns="45700" rIns="91425" bIns="45700" anchor="t" anchorCtr="0">
            <a:noAutofit/>
          </a:bodyPr>
          <a:lstStyle>
            <a:lvl1pPr lvl="0" algn="l">
              <a:lnSpc>
                <a:spcPct val="100000"/>
              </a:lnSpc>
              <a:spcBef>
                <a:spcPts val="0"/>
              </a:spcBef>
              <a:spcAft>
                <a:spcPts val="0"/>
              </a:spcAft>
              <a:buClr>
                <a:schemeClr val="accent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0"/>
          <p:cNvSpPr txBox="1">
            <a:spLocks noGrp="1"/>
          </p:cNvSpPr>
          <p:nvPr>
            <p:ph type="body" idx="1"/>
          </p:nvPr>
        </p:nvSpPr>
        <p:spPr>
          <a:xfrm>
            <a:off x="457200" y="1838151"/>
            <a:ext cx="2662518" cy="3876849"/>
          </a:xfrm>
          <a:prstGeom prst="rect">
            <a:avLst/>
          </a:prstGeom>
          <a:noFill/>
          <a:ln>
            <a:noFill/>
          </a:ln>
        </p:spPr>
        <p:txBody>
          <a:bodyPr spcFirstLastPara="1" wrap="square" lIns="0" tIns="45700" rIns="91425" bIns="45700" anchor="t" anchorCtr="0">
            <a:noAutofit/>
          </a:bodyPr>
          <a:lstStyle>
            <a:lvl1pPr marL="457200" lvl="0" indent="-342900" algn="l">
              <a:lnSpc>
                <a:spcPct val="100000"/>
              </a:lnSpc>
              <a:spcBef>
                <a:spcPts val="900"/>
              </a:spcBef>
              <a:spcAft>
                <a:spcPts val="0"/>
              </a:spcAft>
              <a:buClr>
                <a:schemeClr val="dk1"/>
              </a:buClr>
              <a:buSzPts val="1800"/>
              <a:buChar char="•"/>
              <a:defRPr/>
            </a:lvl1pPr>
            <a:lvl2pPr marL="914400" lvl="1" indent="-342900" algn="l">
              <a:lnSpc>
                <a:spcPct val="100000"/>
              </a:lnSpc>
              <a:spcBef>
                <a:spcPts val="900"/>
              </a:spcBef>
              <a:spcAft>
                <a:spcPts val="0"/>
              </a:spcAft>
              <a:buClr>
                <a:schemeClr val="dk1"/>
              </a:buClr>
              <a:buSzPts val="1800"/>
              <a:buChar char="•"/>
              <a:defRPr/>
            </a:lvl2pPr>
            <a:lvl3pPr marL="1371600" lvl="2" indent="-342900" algn="l">
              <a:lnSpc>
                <a:spcPct val="100000"/>
              </a:lnSpc>
              <a:spcBef>
                <a:spcPts val="900"/>
              </a:spcBef>
              <a:spcAft>
                <a:spcPts val="0"/>
              </a:spcAft>
              <a:buClr>
                <a:schemeClr val="dk1"/>
              </a:buClr>
              <a:buSzPts val="1800"/>
              <a:buChar char="•"/>
              <a:defRPr/>
            </a:lvl3pPr>
            <a:lvl4pPr marL="1828800" lvl="3" indent="-342900" algn="l">
              <a:lnSpc>
                <a:spcPct val="100000"/>
              </a:lnSpc>
              <a:spcBef>
                <a:spcPts val="900"/>
              </a:spcBef>
              <a:spcAft>
                <a:spcPts val="0"/>
              </a:spcAft>
              <a:buClr>
                <a:schemeClr val="dk1"/>
              </a:buClr>
              <a:buSzPts val="1800"/>
              <a:buChar char="•"/>
              <a:defRPr/>
            </a:lvl4pPr>
            <a:lvl5pPr marL="2286000" lvl="4" indent="-342900" algn="l">
              <a:lnSpc>
                <a:spcPct val="100000"/>
              </a:lnSpc>
              <a:spcBef>
                <a:spcPts val="9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20"/>
          <p:cNvSpPr txBox="1">
            <a:spLocks noGrp="1"/>
          </p:cNvSpPr>
          <p:nvPr>
            <p:ph type="sldNum" idx="12"/>
          </p:nvPr>
        </p:nvSpPr>
        <p:spPr>
          <a:xfrm>
            <a:off x="11066929" y="6378574"/>
            <a:ext cx="784412" cy="223931"/>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6" name="Google Shape;56;p20"/>
          <p:cNvSpPr>
            <a:spLocks noGrp="1"/>
          </p:cNvSpPr>
          <p:nvPr>
            <p:ph type="chart" idx="2"/>
          </p:nvPr>
        </p:nvSpPr>
        <p:spPr>
          <a:xfrm>
            <a:off x="3727309" y="1062038"/>
            <a:ext cx="8018463" cy="4827587"/>
          </a:xfrm>
          <a:prstGeom prst="rect">
            <a:avLst/>
          </a:prstGeom>
          <a:noFill/>
          <a:ln>
            <a:noFill/>
          </a:ln>
        </p:spPr>
        <p:txBody>
          <a:bodyPr spcFirstLastPara="1" wrap="square" lIns="0" tIns="45700" rIns="91425" bIns="45700" anchor="t" anchorCtr="0">
            <a:noAutofit/>
          </a:bodyPr>
          <a:lstStyle>
            <a:lvl1pPr marR="0" lvl="0" algn="ctr" rtl="0">
              <a:lnSpc>
                <a:spcPct val="100000"/>
              </a:lnSpc>
              <a:spcBef>
                <a:spcPts val="9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R="0" lvl="1" algn="l" rtl="0">
              <a:lnSpc>
                <a:spcPct val="100000"/>
              </a:lnSpc>
              <a:spcBef>
                <a:spcPts val="9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2pPr>
            <a:lvl3pPr marR="0" lvl="2" algn="l" rtl="0">
              <a:lnSpc>
                <a:spcPct val="100000"/>
              </a:lnSpc>
              <a:spcBef>
                <a:spcPts val="9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R="0" lvl="3" algn="l" rtl="0">
              <a:lnSpc>
                <a:spcPct val="100000"/>
              </a:lnSpc>
              <a:spcBef>
                <a:spcPts val="9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R="0" lvl="4" algn="l" rtl="0">
              <a:lnSpc>
                <a:spcPct val="100000"/>
              </a:lnSpc>
              <a:spcBef>
                <a:spcPts val="9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7" name="Google Shape;57;p20"/>
          <p:cNvSpPr txBox="1">
            <a:spLocks noGrp="1"/>
          </p:cNvSpPr>
          <p:nvPr>
            <p:ph type="ftr" idx="11"/>
          </p:nvPr>
        </p:nvSpPr>
        <p:spPr>
          <a:xfrm>
            <a:off x="457198" y="6378575"/>
            <a:ext cx="2662519" cy="198338"/>
          </a:xfrm>
          <a:prstGeom prst="rect">
            <a:avLst/>
          </a:prstGeom>
          <a:noFill/>
          <a:ln>
            <a:noFill/>
          </a:ln>
        </p:spPr>
        <p:txBody>
          <a:bodyPr spcFirstLastPara="1" wrap="square" lIns="0"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58"/>
        <p:cNvGrpSpPr/>
        <p:nvPr/>
      </p:nvGrpSpPr>
      <p:grpSpPr>
        <a:xfrm>
          <a:off x="0" y="0"/>
          <a:ext cx="0" cy="0"/>
          <a:chOff x="0" y="0"/>
          <a:chExt cx="0" cy="0"/>
        </a:xfrm>
      </p:grpSpPr>
      <p:pic>
        <p:nvPicPr>
          <p:cNvPr id="59" name="Google Shape;59;p22" descr="A close up of a sign&#10;&#10;Description automatically generated"/>
          <p:cNvPicPr preferRelativeResize="0"/>
          <p:nvPr/>
        </p:nvPicPr>
        <p:blipFill rotWithShape="1">
          <a:blip r:embed="rId2">
            <a:alphaModFix/>
          </a:blip>
          <a:srcRect/>
          <a:stretch/>
        </p:blipFill>
        <p:spPr>
          <a:xfrm>
            <a:off x="0" y="-3576"/>
            <a:ext cx="12192000" cy="6865152"/>
          </a:xfrm>
          <a:prstGeom prst="rect">
            <a:avLst/>
          </a:prstGeom>
          <a:noFill/>
          <a:ln>
            <a:noFill/>
          </a:ln>
        </p:spPr>
      </p:pic>
      <p:sp>
        <p:nvSpPr>
          <p:cNvPr id="60" name="Google Shape;60;p22"/>
          <p:cNvSpPr txBox="1">
            <a:spLocks noGrp="1"/>
          </p:cNvSpPr>
          <p:nvPr>
            <p:ph type="title"/>
          </p:nvPr>
        </p:nvSpPr>
        <p:spPr>
          <a:xfrm>
            <a:off x="457199" y="1776973"/>
            <a:ext cx="5204013" cy="1370940"/>
          </a:xfrm>
          <a:prstGeom prst="rect">
            <a:avLst/>
          </a:prstGeom>
          <a:noFill/>
          <a:ln>
            <a:noFill/>
          </a:ln>
        </p:spPr>
        <p:txBody>
          <a:bodyPr spcFirstLastPara="1" wrap="square" lIns="0" tIns="45700" rIns="91425" bIns="45700" anchor="t" anchorCtr="0">
            <a:noAutofit/>
          </a:bodyPr>
          <a:lstStyle>
            <a:lvl1pPr lvl="0" algn="l">
              <a:lnSpc>
                <a:spcPct val="100000"/>
              </a:lnSpc>
              <a:spcBef>
                <a:spcPts val="0"/>
              </a:spcBef>
              <a:spcAft>
                <a:spcPts val="0"/>
              </a:spcAft>
              <a:buClr>
                <a:schemeClr val="lt1"/>
              </a:buClr>
              <a:buSzPts val="4000"/>
              <a:buFont typeface="Arial"/>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2"/>
          <p:cNvSpPr txBox="1">
            <a:spLocks noGrp="1"/>
          </p:cNvSpPr>
          <p:nvPr>
            <p:ph type="body" idx="1"/>
          </p:nvPr>
        </p:nvSpPr>
        <p:spPr>
          <a:xfrm>
            <a:off x="457200" y="3429000"/>
            <a:ext cx="5204012" cy="541337"/>
          </a:xfrm>
          <a:prstGeom prst="rect">
            <a:avLst/>
          </a:prstGeom>
          <a:noFill/>
          <a:ln>
            <a:noFill/>
          </a:ln>
        </p:spPr>
        <p:txBody>
          <a:bodyPr spcFirstLastPara="1" wrap="square" lIns="0" tIns="45700" rIns="91425" bIns="45700" anchor="t" anchorCtr="0">
            <a:noAutofit/>
          </a:bodyPr>
          <a:lstStyle>
            <a:lvl1pPr marL="457200" lvl="0" indent="-228600" algn="l">
              <a:lnSpc>
                <a:spcPct val="100000"/>
              </a:lnSpc>
              <a:spcBef>
                <a:spcPts val="900"/>
              </a:spcBef>
              <a:spcAft>
                <a:spcPts val="0"/>
              </a:spcAft>
              <a:buClr>
                <a:schemeClr val="lt1"/>
              </a:buClr>
              <a:buSzPts val="2000"/>
              <a:buFont typeface="Arial"/>
              <a:buNone/>
              <a:defRPr sz="2000" b="1">
                <a:solidFill>
                  <a:schemeClr val="lt1"/>
                </a:solidFill>
              </a:defRPr>
            </a:lvl1pPr>
            <a:lvl2pPr marL="914400" lvl="1" indent="-228600" algn="l">
              <a:lnSpc>
                <a:spcPct val="100000"/>
              </a:lnSpc>
              <a:spcBef>
                <a:spcPts val="900"/>
              </a:spcBef>
              <a:spcAft>
                <a:spcPts val="0"/>
              </a:spcAft>
              <a:buClr>
                <a:srgbClr val="929292"/>
              </a:buClr>
              <a:buSzPts val="2000"/>
              <a:buNone/>
              <a:defRPr sz="2000">
                <a:solidFill>
                  <a:srgbClr val="929292"/>
                </a:solidFill>
              </a:defRPr>
            </a:lvl2pPr>
            <a:lvl3pPr marL="1371600" lvl="2" indent="-228600" algn="l">
              <a:lnSpc>
                <a:spcPct val="100000"/>
              </a:lnSpc>
              <a:spcBef>
                <a:spcPts val="900"/>
              </a:spcBef>
              <a:spcAft>
                <a:spcPts val="0"/>
              </a:spcAft>
              <a:buClr>
                <a:srgbClr val="929292"/>
              </a:buClr>
              <a:buSzPts val="1800"/>
              <a:buNone/>
              <a:defRPr sz="1800">
                <a:solidFill>
                  <a:srgbClr val="929292"/>
                </a:solidFill>
              </a:defRPr>
            </a:lvl3pPr>
            <a:lvl4pPr marL="1828800" lvl="3" indent="-228600" algn="l">
              <a:lnSpc>
                <a:spcPct val="100000"/>
              </a:lnSpc>
              <a:spcBef>
                <a:spcPts val="900"/>
              </a:spcBef>
              <a:spcAft>
                <a:spcPts val="0"/>
              </a:spcAft>
              <a:buClr>
                <a:srgbClr val="929292"/>
              </a:buClr>
              <a:buSzPts val="1600"/>
              <a:buNone/>
              <a:defRPr sz="1600">
                <a:solidFill>
                  <a:srgbClr val="929292"/>
                </a:solidFill>
              </a:defRPr>
            </a:lvl4pPr>
            <a:lvl5pPr marL="2286000" lvl="4" indent="-228600" algn="l">
              <a:lnSpc>
                <a:spcPct val="100000"/>
              </a:lnSpc>
              <a:spcBef>
                <a:spcPts val="900"/>
              </a:spcBef>
              <a:spcAft>
                <a:spcPts val="0"/>
              </a:spcAft>
              <a:buClr>
                <a:srgbClr val="929292"/>
              </a:buClr>
              <a:buSzPts val="1600"/>
              <a:buNone/>
              <a:defRPr sz="1600">
                <a:solidFill>
                  <a:srgbClr val="929292"/>
                </a:solidFill>
              </a:defRPr>
            </a:lvl5pPr>
            <a:lvl6pPr marL="2743200" lvl="5" indent="-228600" algn="l">
              <a:lnSpc>
                <a:spcPct val="90000"/>
              </a:lnSpc>
              <a:spcBef>
                <a:spcPts val="500"/>
              </a:spcBef>
              <a:spcAft>
                <a:spcPts val="0"/>
              </a:spcAft>
              <a:buClr>
                <a:srgbClr val="929292"/>
              </a:buClr>
              <a:buSzPts val="1600"/>
              <a:buNone/>
              <a:defRPr sz="1600">
                <a:solidFill>
                  <a:srgbClr val="929292"/>
                </a:solidFill>
              </a:defRPr>
            </a:lvl6pPr>
            <a:lvl7pPr marL="3200400" lvl="6" indent="-228600" algn="l">
              <a:lnSpc>
                <a:spcPct val="90000"/>
              </a:lnSpc>
              <a:spcBef>
                <a:spcPts val="500"/>
              </a:spcBef>
              <a:spcAft>
                <a:spcPts val="0"/>
              </a:spcAft>
              <a:buClr>
                <a:srgbClr val="929292"/>
              </a:buClr>
              <a:buSzPts val="1600"/>
              <a:buNone/>
              <a:defRPr sz="1600">
                <a:solidFill>
                  <a:srgbClr val="929292"/>
                </a:solidFill>
              </a:defRPr>
            </a:lvl7pPr>
            <a:lvl8pPr marL="3657600" lvl="7" indent="-228600" algn="l">
              <a:lnSpc>
                <a:spcPct val="90000"/>
              </a:lnSpc>
              <a:spcBef>
                <a:spcPts val="500"/>
              </a:spcBef>
              <a:spcAft>
                <a:spcPts val="0"/>
              </a:spcAft>
              <a:buClr>
                <a:srgbClr val="929292"/>
              </a:buClr>
              <a:buSzPts val="1600"/>
              <a:buNone/>
              <a:defRPr sz="1600">
                <a:solidFill>
                  <a:srgbClr val="929292"/>
                </a:solidFill>
              </a:defRPr>
            </a:lvl8pPr>
            <a:lvl9pPr marL="4114800" lvl="8" indent="-228600" algn="l">
              <a:lnSpc>
                <a:spcPct val="90000"/>
              </a:lnSpc>
              <a:spcBef>
                <a:spcPts val="500"/>
              </a:spcBef>
              <a:spcAft>
                <a:spcPts val="0"/>
              </a:spcAft>
              <a:buClr>
                <a:srgbClr val="929292"/>
              </a:buClr>
              <a:buSzPts val="1600"/>
              <a:buNone/>
              <a:defRPr sz="1600">
                <a:solidFill>
                  <a:srgbClr val="929292"/>
                </a:solidFill>
              </a:defRPr>
            </a:lvl9pPr>
          </a:lstStyle>
          <a:p>
            <a:endParaRPr/>
          </a:p>
        </p:txBody>
      </p:sp>
      <p:sp>
        <p:nvSpPr>
          <p:cNvPr id="62" name="Google Shape;62;p22"/>
          <p:cNvSpPr txBox="1">
            <a:spLocks noGrp="1"/>
          </p:cNvSpPr>
          <p:nvPr>
            <p:ph type="sldNum" idx="12"/>
          </p:nvPr>
        </p:nvSpPr>
        <p:spPr>
          <a:xfrm>
            <a:off x="9108141" y="6378575"/>
            <a:ext cx="2743200" cy="19833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63"/>
        <p:cNvGrpSpPr/>
        <p:nvPr/>
      </p:nvGrpSpPr>
      <p:grpSpPr>
        <a:xfrm>
          <a:off x="0" y="0"/>
          <a:ext cx="0" cy="0"/>
          <a:chOff x="0" y="0"/>
          <a:chExt cx="0" cy="0"/>
        </a:xfrm>
      </p:grpSpPr>
      <p:pic>
        <p:nvPicPr>
          <p:cNvPr id="64" name="Google Shape;64;p23" descr="A picture containing street&#10;&#10;Description automatically generated"/>
          <p:cNvPicPr preferRelativeResize="0"/>
          <p:nvPr/>
        </p:nvPicPr>
        <p:blipFill rotWithShape="1">
          <a:blip r:embed="rId2">
            <a:alphaModFix/>
          </a:blip>
          <a:srcRect/>
          <a:stretch/>
        </p:blipFill>
        <p:spPr>
          <a:xfrm>
            <a:off x="0" y="-3576"/>
            <a:ext cx="12192000" cy="6865152"/>
          </a:xfrm>
          <a:prstGeom prst="rect">
            <a:avLst/>
          </a:prstGeom>
          <a:noFill/>
          <a:ln>
            <a:noFill/>
          </a:ln>
        </p:spPr>
      </p:pic>
      <p:sp>
        <p:nvSpPr>
          <p:cNvPr id="65" name="Google Shape;65;p23"/>
          <p:cNvSpPr txBox="1">
            <a:spLocks noGrp="1"/>
          </p:cNvSpPr>
          <p:nvPr>
            <p:ph type="title"/>
          </p:nvPr>
        </p:nvSpPr>
        <p:spPr>
          <a:xfrm>
            <a:off x="457199" y="1776973"/>
            <a:ext cx="5204013" cy="1370940"/>
          </a:xfrm>
          <a:prstGeom prst="rect">
            <a:avLst/>
          </a:prstGeom>
          <a:noFill/>
          <a:ln>
            <a:noFill/>
          </a:ln>
        </p:spPr>
        <p:txBody>
          <a:bodyPr spcFirstLastPara="1" wrap="square" lIns="0" tIns="45700" rIns="91425" bIns="45700" anchor="t" anchorCtr="0">
            <a:noAutofit/>
          </a:bodyPr>
          <a:lstStyle>
            <a:lvl1pPr lvl="0" algn="l">
              <a:lnSpc>
                <a:spcPct val="100000"/>
              </a:lnSpc>
              <a:spcBef>
                <a:spcPts val="0"/>
              </a:spcBef>
              <a:spcAft>
                <a:spcPts val="0"/>
              </a:spcAft>
              <a:buClr>
                <a:schemeClr val="lt1"/>
              </a:buClr>
              <a:buSzPts val="4000"/>
              <a:buFont typeface="Arial"/>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3"/>
          <p:cNvSpPr txBox="1">
            <a:spLocks noGrp="1"/>
          </p:cNvSpPr>
          <p:nvPr>
            <p:ph type="body" idx="1"/>
          </p:nvPr>
        </p:nvSpPr>
        <p:spPr>
          <a:xfrm>
            <a:off x="457200" y="3429000"/>
            <a:ext cx="5204012" cy="541337"/>
          </a:xfrm>
          <a:prstGeom prst="rect">
            <a:avLst/>
          </a:prstGeom>
          <a:noFill/>
          <a:ln>
            <a:noFill/>
          </a:ln>
        </p:spPr>
        <p:txBody>
          <a:bodyPr spcFirstLastPara="1" wrap="square" lIns="0" tIns="45700" rIns="91425" bIns="45700" anchor="t" anchorCtr="0">
            <a:noAutofit/>
          </a:bodyPr>
          <a:lstStyle>
            <a:lvl1pPr marL="457200" lvl="0" indent="-228600" algn="l">
              <a:lnSpc>
                <a:spcPct val="100000"/>
              </a:lnSpc>
              <a:spcBef>
                <a:spcPts val="900"/>
              </a:spcBef>
              <a:spcAft>
                <a:spcPts val="0"/>
              </a:spcAft>
              <a:buClr>
                <a:schemeClr val="lt1"/>
              </a:buClr>
              <a:buSzPts val="2000"/>
              <a:buFont typeface="Arial"/>
              <a:buNone/>
              <a:defRPr sz="2000" b="1">
                <a:solidFill>
                  <a:schemeClr val="lt1"/>
                </a:solidFill>
              </a:defRPr>
            </a:lvl1pPr>
            <a:lvl2pPr marL="914400" lvl="1" indent="-228600" algn="l">
              <a:lnSpc>
                <a:spcPct val="100000"/>
              </a:lnSpc>
              <a:spcBef>
                <a:spcPts val="900"/>
              </a:spcBef>
              <a:spcAft>
                <a:spcPts val="0"/>
              </a:spcAft>
              <a:buClr>
                <a:srgbClr val="929292"/>
              </a:buClr>
              <a:buSzPts val="2000"/>
              <a:buNone/>
              <a:defRPr sz="2000">
                <a:solidFill>
                  <a:srgbClr val="929292"/>
                </a:solidFill>
              </a:defRPr>
            </a:lvl2pPr>
            <a:lvl3pPr marL="1371600" lvl="2" indent="-228600" algn="l">
              <a:lnSpc>
                <a:spcPct val="100000"/>
              </a:lnSpc>
              <a:spcBef>
                <a:spcPts val="900"/>
              </a:spcBef>
              <a:spcAft>
                <a:spcPts val="0"/>
              </a:spcAft>
              <a:buClr>
                <a:srgbClr val="929292"/>
              </a:buClr>
              <a:buSzPts val="1800"/>
              <a:buNone/>
              <a:defRPr sz="1800">
                <a:solidFill>
                  <a:srgbClr val="929292"/>
                </a:solidFill>
              </a:defRPr>
            </a:lvl3pPr>
            <a:lvl4pPr marL="1828800" lvl="3" indent="-228600" algn="l">
              <a:lnSpc>
                <a:spcPct val="100000"/>
              </a:lnSpc>
              <a:spcBef>
                <a:spcPts val="900"/>
              </a:spcBef>
              <a:spcAft>
                <a:spcPts val="0"/>
              </a:spcAft>
              <a:buClr>
                <a:srgbClr val="929292"/>
              </a:buClr>
              <a:buSzPts val="1600"/>
              <a:buNone/>
              <a:defRPr sz="1600">
                <a:solidFill>
                  <a:srgbClr val="929292"/>
                </a:solidFill>
              </a:defRPr>
            </a:lvl4pPr>
            <a:lvl5pPr marL="2286000" lvl="4" indent="-228600" algn="l">
              <a:lnSpc>
                <a:spcPct val="100000"/>
              </a:lnSpc>
              <a:spcBef>
                <a:spcPts val="900"/>
              </a:spcBef>
              <a:spcAft>
                <a:spcPts val="0"/>
              </a:spcAft>
              <a:buClr>
                <a:srgbClr val="929292"/>
              </a:buClr>
              <a:buSzPts val="1600"/>
              <a:buNone/>
              <a:defRPr sz="1600">
                <a:solidFill>
                  <a:srgbClr val="929292"/>
                </a:solidFill>
              </a:defRPr>
            </a:lvl5pPr>
            <a:lvl6pPr marL="2743200" lvl="5" indent="-228600" algn="l">
              <a:lnSpc>
                <a:spcPct val="90000"/>
              </a:lnSpc>
              <a:spcBef>
                <a:spcPts val="500"/>
              </a:spcBef>
              <a:spcAft>
                <a:spcPts val="0"/>
              </a:spcAft>
              <a:buClr>
                <a:srgbClr val="929292"/>
              </a:buClr>
              <a:buSzPts val="1600"/>
              <a:buNone/>
              <a:defRPr sz="1600">
                <a:solidFill>
                  <a:srgbClr val="929292"/>
                </a:solidFill>
              </a:defRPr>
            </a:lvl6pPr>
            <a:lvl7pPr marL="3200400" lvl="6" indent="-228600" algn="l">
              <a:lnSpc>
                <a:spcPct val="90000"/>
              </a:lnSpc>
              <a:spcBef>
                <a:spcPts val="500"/>
              </a:spcBef>
              <a:spcAft>
                <a:spcPts val="0"/>
              </a:spcAft>
              <a:buClr>
                <a:srgbClr val="929292"/>
              </a:buClr>
              <a:buSzPts val="1600"/>
              <a:buNone/>
              <a:defRPr sz="1600">
                <a:solidFill>
                  <a:srgbClr val="929292"/>
                </a:solidFill>
              </a:defRPr>
            </a:lvl7pPr>
            <a:lvl8pPr marL="3657600" lvl="7" indent="-228600" algn="l">
              <a:lnSpc>
                <a:spcPct val="90000"/>
              </a:lnSpc>
              <a:spcBef>
                <a:spcPts val="500"/>
              </a:spcBef>
              <a:spcAft>
                <a:spcPts val="0"/>
              </a:spcAft>
              <a:buClr>
                <a:srgbClr val="929292"/>
              </a:buClr>
              <a:buSzPts val="1600"/>
              <a:buNone/>
              <a:defRPr sz="1600">
                <a:solidFill>
                  <a:srgbClr val="929292"/>
                </a:solidFill>
              </a:defRPr>
            </a:lvl8pPr>
            <a:lvl9pPr marL="4114800" lvl="8" indent="-228600" algn="l">
              <a:lnSpc>
                <a:spcPct val="90000"/>
              </a:lnSpc>
              <a:spcBef>
                <a:spcPts val="500"/>
              </a:spcBef>
              <a:spcAft>
                <a:spcPts val="0"/>
              </a:spcAft>
              <a:buClr>
                <a:srgbClr val="929292"/>
              </a:buClr>
              <a:buSzPts val="1600"/>
              <a:buNone/>
              <a:defRPr sz="1600">
                <a:solidFill>
                  <a:srgbClr val="929292"/>
                </a:solidFill>
              </a:defRPr>
            </a:lvl9pPr>
          </a:lstStyle>
          <a:p>
            <a:endParaRPr/>
          </a:p>
        </p:txBody>
      </p:sp>
      <p:sp>
        <p:nvSpPr>
          <p:cNvPr id="67" name="Google Shape;67;p23"/>
          <p:cNvSpPr txBox="1">
            <a:spLocks noGrp="1"/>
          </p:cNvSpPr>
          <p:nvPr>
            <p:ph type="sldNum" idx="12"/>
          </p:nvPr>
        </p:nvSpPr>
        <p:spPr>
          <a:xfrm>
            <a:off x="9108141" y="6378575"/>
            <a:ext cx="2743200" cy="19833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457199" y="415230"/>
            <a:ext cx="11394141" cy="837374"/>
          </a:xfrm>
          <a:prstGeom prst="rect">
            <a:avLst/>
          </a:prstGeom>
          <a:no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accent6"/>
              </a:buClr>
              <a:buSzPts val="2500"/>
              <a:buFont typeface="Arial"/>
              <a:buNone/>
              <a:defRPr sz="2500" b="1" i="0" u="none" strike="noStrike" cap="none">
                <a:solidFill>
                  <a:schemeClr val="accent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2"/>
          <p:cNvSpPr txBox="1">
            <a:spLocks noGrp="1"/>
          </p:cNvSpPr>
          <p:nvPr>
            <p:ph type="body" idx="1"/>
          </p:nvPr>
        </p:nvSpPr>
        <p:spPr>
          <a:xfrm>
            <a:off x="457200" y="1838151"/>
            <a:ext cx="8458200" cy="4351338"/>
          </a:xfrm>
          <a:prstGeom prst="rect">
            <a:avLst/>
          </a:prstGeom>
          <a:noFill/>
          <a:ln>
            <a:noFill/>
          </a:ln>
        </p:spPr>
        <p:txBody>
          <a:bodyPr spcFirstLastPara="1" wrap="square" lIns="0" tIns="45700" rIns="91425" bIns="45700" anchor="t" anchorCtr="0">
            <a:noAutofit/>
          </a:bodyPr>
          <a:lstStyle>
            <a:lvl1pPr marL="457200" marR="0" lvl="0" indent="-323850" algn="l" rtl="0">
              <a:lnSpc>
                <a:spcPct val="100000"/>
              </a:lnSpc>
              <a:spcBef>
                <a:spcPts val="9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1pPr>
            <a:lvl2pPr marL="914400" marR="0" lvl="1" indent="-323850" algn="l" rtl="0">
              <a:lnSpc>
                <a:spcPct val="100000"/>
              </a:lnSpc>
              <a:spcBef>
                <a:spcPts val="9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2pPr>
            <a:lvl3pPr marL="1371600" marR="0" lvl="2" indent="-323850" algn="l" rtl="0">
              <a:lnSpc>
                <a:spcPct val="100000"/>
              </a:lnSpc>
              <a:spcBef>
                <a:spcPts val="9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23850" algn="l" rtl="0">
              <a:lnSpc>
                <a:spcPct val="100000"/>
              </a:lnSpc>
              <a:spcBef>
                <a:spcPts val="9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9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2"/>
          <p:cNvSpPr txBox="1">
            <a:spLocks noGrp="1"/>
          </p:cNvSpPr>
          <p:nvPr>
            <p:ph type="sldNum" idx="12"/>
          </p:nvPr>
        </p:nvSpPr>
        <p:spPr>
          <a:xfrm>
            <a:off x="9108141" y="6378575"/>
            <a:ext cx="2743200" cy="198338"/>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92929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92929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92929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92929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92929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92929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92929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92929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92929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3" name="Google Shape;13;p12"/>
          <p:cNvSpPr txBox="1">
            <a:spLocks noGrp="1"/>
          </p:cNvSpPr>
          <p:nvPr>
            <p:ph type="ftr" idx="11"/>
          </p:nvPr>
        </p:nvSpPr>
        <p:spPr>
          <a:xfrm>
            <a:off x="457198" y="6378575"/>
            <a:ext cx="8458199" cy="198338"/>
          </a:xfrm>
          <a:prstGeom prst="rect">
            <a:avLst/>
          </a:prstGeom>
          <a:noFill/>
          <a:ln>
            <a:noFill/>
          </a:ln>
        </p:spPr>
        <p:txBody>
          <a:bodyPr spcFirstLastPara="1" wrap="square" lIns="0"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560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title"/>
          </p:nvPr>
        </p:nvSpPr>
        <p:spPr>
          <a:xfrm>
            <a:off x="457199" y="1669397"/>
            <a:ext cx="5177118" cy="1370940"/>
          </a:xfrm>
          <a:prstGeom prst="rect">
            <a:avLst/>
          </a:prstGeom>
          <a:noFill/>
          <a:ln>
            <a:noFill/>
          </a:ln>
        </p:spPr>
        <p:txBody>
          <a:bodyPr spcFirstLastPara="1" wrap="square" lIns="0" tIns="45700" rIns="91425" bIns="45700" anchor="t" anchorCtr="0">
            <a:noAutofit/>
          </a:bodyPr>
          <a:lstStyle/>
          <a:p>
            <a:pPr marL="0" lvl="0" indent="0" algn="l" rtl="0">
              <a:lnSpc>
                <a:spcPct val="100000"/>
              </a:lnSpc>
              <a:spcBef>
                <a:spcPts val="0"/>
              </a:spcBef>
              <a:spcAft>
                <a:spcPts val="0"/>
              </a:spcAft>
              <a:buSzPts val="4000"/>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Pandemic Workforce Recovery</a:t>
            </a:r>
            <a:endParaRPr/>
          </a:p>
        </p:txBody>
      </p:sp>
      <p:sp>
        <p:nvSpPr>
          <p:cNvPr id="90" name="Google Shape;90;p1"/>
          <p:cNvSpPr txBox="1">
            <a:spLocks noGrp="1"/>
          </p:cNvSpPr>
          <p:nvPr>
            <p:ph type="body" idx="1"/>
          </p:nvPr>
        </p:nvSpPr>
        <p:spPr>
          <a:xfrm>
            <a:off x="457212" y="3158396"/>
            <a:ext cx="5177100" cy="541200"/>
          </a:xfrm>
          <a:prstGeom prst="rect">
            <a:avLst/>
          </a:prstGeom>
          <a:noFill/>
          <a:ln>
            <a:noFill/>
          </a:ln>
        </p:spPr>
        <p:txBody>
          <a:bodyPr spcFirstLastPara="1" wrap="square" lIns="0" tIns="45700" rIns="91425" bIns="45700" anchor="t" anchorCtr="0">
            <a:noAutofit/>
          </a:bodyPr>
          <a:lstStyle/>
          <a:p>
            <a:pPr marL="0" lvl="0" indent="0" algn="l" rtl="0">
              <a:lnSpc>
                <a:spcPct val="100000"/>
              </a:lnSpc>
              <a:spcBef>
                <a:spcPts val="0"/>
              </a:spcBef>
              <a:spcAft>
                <a:spcPts val="0"/>
              </a:spcAft>
              <a:buSzPts val="3200"/>
              <a:buNone/>
            </a:pPr>
            <a:r>
              <a:rPr lang="en-US" sz="2600" b="1"/>
              <a:t>Oklahoma Employment Security Commission</a:t>
            </a:r>
            <a:endParaRPr sz="2600" b="1"/>
          </a:p>
          <a:p>
            <a:pPr marL="0" lvl="0" indent="0" algn="l" rtl="0">
              <a:lnSpc>
                <a:spcPct val="100000"/>
              </a:lnSpc>
              <a:spcBef>
                <a:spcPts val="0"/>
              </a:spcBef>
              <a:spcAft>
                <a:spcPts val="0"/>
              </a:spcAft>
              <a:buSzPts val="3200"/>
              <a:buNone/>
            </a:pPr>
            <a:r>
              <a:rPr lang="en-US"/>
              <a:t>Executive Director Shelley Zumwalt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f0e34a0679_0_15"/>
          <p:cNvSpPr txBox="1">
            <a:spLocks noGrp="1"/>
          </p:cNvSpPr>
          <p:nvPr>
            <p:ph type="sldNum" idx="12"/>
          </p:nvPr>
        </p:nvSpPr>
        <p:spPr>
          <a:xfrm>
            <a:off x="9108141" y="6378575"/>
            <a:ext cx="2743200" cy="1983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10</a:t>
            </a:fld>
            <a:endParaRPr/>
          </a:p>
        </p:txBody>
      </p:sp>
      <p:sp>
        <p:nvSpPr>
          <p:cNvPr id="158" name="Google Shape;158;gf0e34a0679_0_15"/>
          <p:cNvSpPr txBox="1">
            <a:spLocks noGrp="1"/>
          </p:cNvSpPr>
          <p:nvPr>
            <p:ph type="title"/>
          </p:nvPr>
        </p:nvSpPr>
        <p:spPr>
          <a:xfrm>
            <a:off x="457200" y="415230"/>
            <a:ext cx="11394000" cy="837300"/>
          </a:xfrm>
          <a:prstGeom prst="rect">
            <a:avLst/>
          </a:prstGeom>
          <a:noFill/>
          <a:ln>
            <a:noFill/>
          </a:ln>
        </p:spPr>
        <p:txBody>
          <a:bodyPr spcFirstLastPara="1" wrap="square" lIns="0" tIns="45700" rIns="91425" bIns="45700" anchor="t" anchorCtr="0">
            <a:noAutofit/>
          </a:bodyPr>
          <a:lstStyle/>
          <a:p>
            <a:pPr marL="0" lvl="0" indent="0" algn="l" rtl="0">
              <a:lnSpc>
                <a:spcPct val="100000"/>
              </a:lnSpc>
              <a:spcBef>
                <a:spcPts val="0"/>
              </a:spcBef>
              <a:spcAft>
                <a:spcPts val="0"/>
              </a:spcAft>
              <a:buSzPts val="1800"/>
              <a:buNone/>
            </a:pPr>
            <a:r>
              <a:rPr lang="en-US" sz="3500"/>
              <a:t>Career Fairs</a:t>
            </a:r>
            <a:endParaRPr sz="3500"/>
          </a:p>
        </p:txBody>
      </p:sp>
      <p:sp>
        <p:nvSpPr>
          <p:cNvPr id="159" name="Google Shape;159;gf0e34a0679_0_15"/>
          <p:cNvSpPr txBox="1"/>
          <p:nvPr/>
        </p:nvSpPr>
        <p:spPr>
          <a:xfrm>
            <a:off x="457200" y="1653025"/>
            <a:ext cx="5609700" cy="4412100"/>
          </a:xfrm>
          <a:prstGeom prst="rect">
            <a:avLst/>
          </a:prstGeom>
          <a:solidFill>
            <a:srgbClr val="FFFFFF"/>
          </a:solidFill>
          <a:ln>
            <a:noFill/>
          </a:ln>
        </p:spPr>
        <p:txBody>
          <a:bodyPr spcFirstLastPara="1" wrap="square" lIns="0" tIns="45700" rIns="91425" bIns="45700" anchor="t" anchorCtr="0">
            <a:noAutofit/>
          </a:bodyPr>
          <a:lstStyle/>
          <a:p>
            <a:pPr marL="0" lvl="0" indent="0" algn="l" rtl="0">
              <a:spcBef>
                <a:spcPts val="0"/>
              </a:spcBef>
              <a:spcAft>
                <a:spcPts val="0"/>
              </a:spcAft>
              <a:buNone/>
            </a:pPr>
            <a:r>
              <a:rPr lang="en-US" sz="1600" b="1" dirty="0">
                <a:solidFill>
                  <a:schemeClr val="accent6"/>
                </a:solidFill>
              </a:rPr>
              <a:t>May 2021</a:t>
            </a:r>
            <a:endParaRPr sz="1700" dirty="0">
              <a:solidFill>
                <a:srgbClr val="464646"/>
              </a:solidFill>
            </a:endParaRPr>
          </a:p>
          <a:p>
            <a:pPr marL="457200" lvl="0" indent="-336550" algn="l" rtl="0">
              <a:spcBef>
                <a:spcPts val="900"/>
              </a:spcBef>
              <a:spcAft>
                <a:spcPts val="0"/>
              </a:spcAft>
              <a:buClr>
                <a:srgbClr val="464646"/>
              </a:buClr>
              <a:buSzPts val="1700"/>
              <a:buChar char="●"/>
            </a:pPr>
            <a:r>
              <a:rPr lang="en-US" sz="1700" dirty="0">
                <a:solidFill>
                  <a:srgbClr val="464646"/>
                </a:solidFill>
              </a:rPr>
              <a:t>OESC hosted 7 in-person and a virtual career fair across the state to connect employers with Oklahomans looking for work</a:t>
            </a:r>
            <a:endParaRPr sz="1700" dirty="0">
              <a:solidFill>
                <a:srgbClr val="464646"/>
              </a:solidFill>
            </a:endParaRPr>
          </a:p>
          <a:p>
            <a:pPr marL="457200" lvl="0" indent="-336550" algn="l" rtl="0">
              <a:spcBef>
                <a:spcPts val="0"/>
              </a:spcBef>
              <a:spcAft>
                <a:spcPts val="0"/>
              </a:spcAft>
              <a:buClr>
                <a:srgbClr val="464646"/>
              </a:buClr>
              <a:buSzPts val="1700"/>
              <a:buChar char="●"/>
            </a:pPr>
            <a:r>
              <a:rPr lang="en-US" sz="1700" dirty="0">
                <a:solidFill>
                  <a:srgbClr val="464646"/>
                </a:solidFill>
              </a:rPr>
              <a:t>CARES money allowed us to waive employer fees</a:t>
            </a:r>
            <a:endParaRPr sz="1700" dirty="0">
              <a:solidFill>
                <a:srgbClr val="464646"/>
              </a:solidFill>
            </a:endParaRPr>
          </a:p>
          <a:p>
            <a:pPr marL="457200" lvl="0" indent="-336550" algn="l" rtl="0">
              <a:spcBef>
                <a:spcPts val="0"/>
              </a:spcBef>
              <a:spcAft>
                <a:spcPts val="0"/>
              </a:spcAft>
              <a:buClr>
                <a:srgbClr val="464646"/>
              </a:buClr>
              <a:buSzPts val="1700"/>
              <a:buChar char="●"/>
            </a:pPr>
            <a:r>
              <a:rPr lang="en-US" sz="1700" dirty="0">
                <a:solidFill>
                  <a:srgbClr val="464646"/>
                </a:solidFill>
                <a:highlight>
                  <a:srgbClr val="FFFFFF"/>
                </a:highlight>
              </a:rPr>
              <a:t>More than 300 </a:t>
            </a:r>
            <a:r>
              <a:rPr lang="en-US" sz="1700" dirty="0">
                <a:solidFill>
                  <a:srgbClr val="464646"/>
                </a:solidFill>
              </a:rPr>
              <a:t>employers participated both online and in-person representing thousands of open jobs</a:t>
            </a:r>
            <a:endParaRPr sz="1700" dirty="0">
              <a:solidFill>
                <a:srgbClr val="464646"/>
              </a:solidFill>
            </a:endParaRPr>
          </a:p>
          <a:p>
            <a:pPr marL="0" lvl="0" indent="0" algn="l" rtl="0">
              <a:spcBef>
                <a:spcPts val="0"/>
              </a:spcBef>
              <a:spcAft>
                <a:spcPts val="0"/>
              </a:spcAft>
              <a:buNone/>
            </a:pPr>
            <a:endParaRPr sz="1700" dirty="0">
              <a:solidFill>
                <a:srgbClr val="464646"/>
              </a:solidFill>
            </a:endParaRPr>
          </a:p>
          <a:p>
            <a:pPr marL="0" lvl="0" indent="0" algn="l" rtl="0">
              <a:spcBef>
                <a:spcPts val="0"/>
              </a:spcBef>
              <a:spcAft>
                <a:spcPts val="0"/>
              </a:spcAft>
              <a:buNone/>
            </a:pPr>
            <a:r>
              <a:rPr lang="en-US" sz="1600" b="1" dirty="0">
                <a:solidFill>
                  <a:schemeClr val="accent6"/>
                </a:solidFill>
              </a:rPr>
              <a:t>June 2021</a:t>
            </a:r>
            <a:endParaRPr sz="1600" b="1" dirty="0">
              <a:solidFill>
                <a:schemeClr val="accent6"/>
              </a:solidFill>
            </a:endParaRPr>
          </a:p>
          <a:p>
            <a:pPr marL="457200" lvl="0" indent="-336550" algn="l" rtl="0">
              <a:spcBef>
                <a:spcPts val="0"/>
              </a:spcBef>
              <a:spcAft>
                <a:spcPts val="0"/>
              </a:spcAft>
              <a:buClr>
                <a:schemeClr val="dk1"/>
              </a:buClr>
              <a:buSzPts val="1700"/>
              <a:buChar char="●"/>
            </a:pPr>
            <a:r>
              <a:rPr lang="en-US" sz="1700" dirty="0">
                <a:solidFill>
                  <a:schemeClr val="dk1"/>
                </a:solidFill>
                <a:highlight>
                  <a:schemeClr val="lt1"/>
                </a:highlight>
              </a:rPr>
              <a:t>Hosted 2 additional career fairs in Tulsa and Oklahoma City to address statewide workforce shortage</a:t>
            </a:r>
            <a:endParaRPr sz="1700" dirty="0">
              <a:solidFill>
                <a:schemeClr val="dk1"/>
              </a:solidFill>
              <a:highlight>
                <a:schemeClr val="lt1"/>
              </a:highlight>
            </a:endParaRPr>
          </a:p>
          <a:p>
            <a:pPr marL="457200" lvl="0" indent="-336550" algn="l" rtl="0">
              <a:spcBef>
                <a:spcPts val="0"/>
              </a:spcBef>
              <a:spcAft>
                <a:spcPts val="0"/>
              </a:spcAft>
              <a:buClr>
                <a:schemeClr val="dk1"/>
              </a:buClr>
              <a:buSzPts val="1700"/>
              <a:buChar char="●"/>
            </a:pPr>
            <a:r>
              <a:rPr lang="en-US" sz="1700" dirty="0">
                <a:solidFill>
                  <a:schemeClr val="dk1"/>
                </a:solidFill>
                <a:highlight>
                  <a:schemeClr val="lt1"/>
                </a:highlight>
              </a:rPr>
              <a:t>The events brought in nearly 550 participants in Tulsa and around 400 in Oklahoma City</a:t>
            </a:r>
          </a:p>
          <a:p>
            <a:pPr marL="0" lvl="0" indent="0" algn="l" rtl="0">
              <a:spcBef>
                <a:spcPts val="0"/>
              </a:spcBef>
              <a:spcAft>
                <a:spcPts val="0"/>
              </a:spcAft>
              <a:buNone/>
            </a:pPr>
            <a:endParaRPr lang="en-US" sz="2000" dirty="0">
              <a:solidFill>
                <a:srgbClr val="464646"/>
              </a:solidFill>
            </a:endParaRPr>
          </a:p>
          <a:p>
            <a:pPr marL="0" lvl="0" indent="0" algn="l" rtl="0">
              <a:spcBef>
                <a:spcPts val="0"/>
              </a:spcBef>
              <a:spcAft>
                <a:spcPts val="0"/>
              </a:spcAft>
              <a:buNone/>
            </a:pPr>
            <a:r>
              <a:rPr lang="en-US" sz="1800" b="1" dirty="0">
                <a:solidFill>
                  <a:schemeClr val="accent6"/>
                </a:solidFill>
              </a:rPr>
              <a:t>July 2021</a:t>
            </a:r>
          </a:p>
          <a:p>
            <a:pPr marL="285750" indent="-285750">
              <a:buFont typeface="Arial" panose="020B0604020202020204" pitchFamily="34" charset="0"/>
              <a:buChar char="•"/>
            </a:pPr>
            <a:r>
              <a:rPr lang="en-US" sz="1800" dirty="0">
                <a:solidFill>
                  <a:schemeClr val="dk1"/>
                </a:solidFill>
                <a:highlight>
                  <a:schemeClr val="lt1"/>
                </a:highlight>
              </a:rPr>
              <a:t>Agency prioritizing grant funding from USDOL and state partnerships through The Force focusing on rural and small business workforce challenges.</a:t>
            </a:r>
          </a:p>
          <a:p>
            <a:pPr marL="285750" lvl="0" indent="-285750" algn="l" rtl="0">
              <a:spcBef>
                <a:spcPts val="0"/>
              </a:spcBef>
              <a:spcAft>
                <a:spcPts val="0"/>
              </a:spcAft>
              <a:buFont typeface="Arial" panose="020B0604020202020204" pitchFamily="34" charset="0"/>
              <a:buChar char="•"/>
            </a:pPr>
            <a:endParaRPr lang="en-US" sz="1800" dirty="0">
              <a:solidFill>
                <a:schemeClr val="accent6"/>
              </a:solidFill>
            </a:endParaRPr>
          </a:p>
          <a:p>
            <a:pPr marL="457200" lvl="0" indent="-336550" algn="l" rtl="0">
              <a:spcBef>
                <a:spcPts val="0"/>
              </a:spcBef>
              <a:spcAft>
                <a:spcPts val="0"/>
              </a:spcAft>
              <a:buClr>
                <a:schemeClr val="dk1"/>
              </a:buClr>
              <a:buSzPts val="1700"/>
              <a:buChar char="●"/>
            </a:pPr>
            <a:endParaRPr lang="en-US" sz="1700" dirty="0">
              <a:solidFill>
                <a:schemeClr val="dk1"/>
              </a:solidFill>
              <a:highlight>
                <a:schemeClr val="lt1"/>
              </a:highlight>
            </a:endParaRPr>
          </a:p>
          <a:p>
            <a:pPr marL="120650" lvl="0" algn="l" rtl="0">
              <a:spcBef>
                <a:spcPts val="0"/>
              </a:spcBef>
              <a:spcAft>
                <a:spcPts val="0"/>
              </a:spcAft>
              <a:buClr>
                <a:schemeClr val="dk1"/>
              </a:buClr>
              <a:buSzPts val="1700"/>
            </a:pPr>
            <a:endParaRPr sz="1700" dirty="0">
              <a:solidFill>
                <a:schemeClr val="dk1"/>
              </a:solidFill>
              <a:highlight>
                <a:schemeClr val="lt1"/>
              </a:highlight>
            </a:endParaRPr>
          </a:p>
          <a:p>
            <a:pPr marL="0" lvl="0" indent="0" algn="l" rtl="0">
              <a:spcBef>
                <a:spcPts val="0"/>
              </a:spcBef>
              <a:spcAft>
                <a:spcPts val="0"/>
              </a:spcAft>
              <a:buNone/>
            </a:pPr>
            <a:endParaRPr sz="1600" b="1" dirty="0">
              <a:solidFill>
                <a:schemeClr val="accent6"/>
              </a:solidFill>
            </a:endParaRPr>
          </a:p>
          <a:p>
            <a:pPr marL="0" lvl="0" indent="0" algn="l" rtl="0">
              <a:spcBef>
                <a:spcPts val="0"/>
              </a:spcBef>
              <a:spcAft>
                <a:spcPts val="0"/>
              </a:spcAft>
              <a:buNone/>
            </a:pPr>
            <a:endParaRPr sz="1600" dirty="0">
              <a:solidFill>
                <a:schemeClr val="accent6"/>
              </a:solidFill>
            </a:endParaRPr>
          </a:p>
          <a:p>
            <a:pPr marL="0" lvl="0" indent="0" algn="l" rtl="0">
              <a:spcBef>
                <a:spcPts val="0"/>
              </a:spcBef>
              <a:spcAft>
                <a:spcPts val="0"/>
              </a:spcAft>
              <a:buNone/>
            </a:pPr>
            <a:endParaRPr sz="1700" dirty="0">
              <a:solidFill>
                <a:srgbClr val="464646"/>
              </a:solidFill>
            </a:endParaRPr>
          </a:p>
          <a:p>
            <a:pPr marL="0" lvl="0" indent="0" algn="l" rtl="0">
              <a:spcBef>
                <a:spcPts val="900"/>
              </a:spcBef>
              <a:spcAft>
                <a:spcPts val="0"/>
              </a:spcAft>
              <a:buNone/>
            </a:pPr>
            <a:endParaRPr sz="1700" dirty="0">
              <a:solidFill>
                <a:srgbClr val="464646"/>
              </a:solidFill>
            </a:endParaRPr>
          </a:p>
          <a:p>
            <a:pPr marL="457200" lvl="0" indent="0" algn="l" rtl="0">
              <a:spcBef>
                <a:spcPts val="0"/>
              </a:spcBef>
              <a:spcAft>
                <a:spcPts val="0"/>
              </a:spcAft>
              <a:buNone/>
            </a:pPr>
            <a:endParaRPr sz="1700" b="1" dirty="0">
              <a:solidFill>
                <a:srgbClr val="464646"/>
              </a:solidFill>
              <a:highlight>
                <a:srgbClr val="FFFF00"/>
              </a:highlight>
            </a:endParaRPr>
          </a:p>
        </p:txBody>
      </p:sp>
      <p:pic>
        <p:nvPicPr>
          <p:cNvPr id="160" name="Google Shape;160;gf0e34a0679_0_15"/>
          <p:cNvPicPr preferRelativeResize="0"/>
          <p:nvPr/>
        </p:nvPicPr>
        <p:blipFill rotWithShape="1">
          <a:blip r:embed="rId3">
            <a:alphaModFix/>
          </a:blip>
          <a:srcRect l="3679" r="9136"/>
          <a:stretch/>
        </p:blipFill>
        <p:spPr>
          <a:xfrm>
            <a:off x="6099450" y="1075625"/>
            <a:ext cx="5609700" cy="939226"/>
          </a:xfrm>
          <a:prstGeom prst="rect">
            <a:avLst/>
          </a:prstGeom>
          <a:noFill/>
          <a:ln>
            <a:noFill/>
          </a:ln>
        </p:spPr>
      </p:pic>
      <p:pic>
        <p:nvPicPr>
          <p:cNvPr id="161" name="Google Shape;161;gf0e34a0679_0_15"/>
          <p:cNvPicPr preferRelativeResize="0"/>
          <p:nvPr/>
        </p:nvPicPr>
        <p:blipFill rotWithShape="1">
          <a:blip r:embed="rId4">
            <a:alphaModFix/>
          </a:blip>
          <a:srcRect/>
          <a:stretch/>
        </p:blipFill>
        <p:spPr>
          <a:xfrm>
            <a:off x="6450825" y="2014849"/>
            <a:ext cx="4906941" cy="368843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ede8b5a8b7_2_26"/>
          <p:cNvSpPr txBox="1">
            <a:spLocks noGrp="1"/>
          </p:cNvSpPr>
          <p:nvPr>
            <p:ph type="title"/>
          </p:nvPr>
        </p:nvSpPr>
        <p:spPr>
          <a:xfrm>
            <a:off x="358075" y="2249400"/>
            <a:ext cx="4172700" cy="2359200"/>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Clr>
                <a:schemeClr val="accent6"/>
              </a:buClr>
              <a:buSzPts val="3200"/>
              <a:buFont typeface="Arial"/>
              <a:buNone/>
            </a:pPr>
            <a:r>
              <a:rPr lang="en-US" sz="4500"/>
              <a:t>Agency Goals</a:t>
            </a:r>
            <a:endParaRPr sz="4500"/>
          </a:p>
        </p:txBody>
      </p:sp>
      <p:sp>
        <p:nvSpPr>
          <p:cNvPr id="167" name="Google Shape;167;gede8b5a8b7_2_26"/>
          <p:cNvSpPr txBox="1">
            <a:spLocks noGrp="1"/>
          </p:cNvSpPr>
          <p:nvPr>
            <p:ph type="sldNum" idx="12"/>
          </p:nvPr>
        </p:nvSpPr>
        <p:spPr>
          <a:xfrm>
            <a:off x="9108141" y="6378575"/>
            <a:ext cx="2743200" cy="1983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gede8b5a8b7_2_19"/>
          <p:cNvSpPr txBox="1">
            <a:spLocks noGrp="1"/>
          </p:cNvSpPr>
          <p:nvPr>
            <p:ph type="title"/>
          </p:nvPr>
        </p:nvSpPr>
        <p:spPr>
          <a:xfrm>
            <a:off x="457200" y="415230"/>
            <a:ext cx="11394000" cy="837300"/>
          </a:xfrm>
          <a:prstGeom prst="rect">
            <a:avLst/>
          </a:prstGeom>
        </p:spPr>
        <p:txBody>
          <a:bodyPr spcFirstLastPara="1" wrap="square" lIns="0" tIns="45700" rIns="91425" bIns="45700" anchor="t" anchorCtr="0">
            <a:noAutofit/>
          </a:bodyPr>
          <a:lstStyle/>
          <a:p>
            <a:pPr marL="0" lvl="0" indent="0" algn="l" rtl="0">
              <a:spcBef>
                <a:spcPts val="0"/>
              </a:spcBef>
              <a:spcAft>
                <a:spcPts val="0"/>
              </a:spcAft>
              <a:buNone/>
            </a:pPr>
            <a:r>
              <a:rPr lang="en-US" sz="3500"/>
              <a:t>Digital Transformation</a:t>
            </a:r>
            <a:endParaRPr sz="3500"/>
          </a:p>
        </p:txBody>
      </p:sp>
      <p:sp>
        <p:nvSpPr>
          <p:cNvPr id="174" name="Google Shape;174;gede8b5a8b7_2_19"/>
          <p:cNvSpPr txBox="1">
            <a:spLocks noGrp="1"/>
          </p:cNvSpPr>
          <p:nvPr>
            <p:ph type="body" idx="1"/>
          </p:nvPr>
        </p:nvSpPr>
        <p:spPr>
          <a:xfrm>
            <a:off x="399000" y="1253400"/>
            <a:ext cx="11065800" cy="4351200"/>
          </a:xfrm>
          <a:prstGeom prst="rect">
            <a:avLst/>
          </a:prstGeom>
        </p:spPr>
        <p:txBody>
          <a:bodyPr spcFirstLastPara="1" wrap="square" lIns="0" tIns="45700" rIns="91425" bIns="45700" anchor="t" anchorCtr="0">
            <a:noAutofit/>
          </a:bodyPr>
          <a:lstStyle/>
          <a:p>
            <a:pPr marL="457200" lvl="0" indent="-330200" algn="l" rtl="0">
              <a:spcBef>
                <a:spcPts val="900"/>
              </a:spcBef>
              <a:spcAft>
                <a:spcPts val="0"/>
              </a:spcAft>
              <a:buSzPts val="1600"/>
              <a:buChar char="●"/>
            </a:pPr>
            <a:r>
              <a:rPr lang="en-US" sz="1600" dirty="0"/>
              <a:t>Funding will support the agency’s transformation, BT40, that will modernize OESC’s digital infrastructure to meet the needs of Oklahomans and Oklahoma employers. This supports the agency’s focus on not only providing unemployment benefits to claimants, but also assisting them with finding re-employment opportunities that match their skills. This includes:</a:t>
            </a:r>
            <a:endParaRPr sz="1600" dirty="0"/>
          </a:p>
          <a:p>
            <a:pPr marL="914400" lvl="1" indent="-330200" algn="l" rtl="0">
              <a:spcBef>
                <a:spcPts val="0"/>
              </a:spcBef>
              <a:spcAft>
                <a:spcPts val="0"/>
              </a:spcAft>
              <a:buSzPts val="1600"/>
              <a:buChar char="○"/>
            </a:pPr>
            <a:r>
              <a:rPr lang="en-US" sz="1600" dirty="0"/>
              <a:t>Continuing to build the team that is leading and implementing OESC’s technology modernization efforts</a:t>
            </a:r>
            <a:endParaRPr sz="1600" dirty="0"/>
          </a:p>
          <a:p>
            <a:pPr marL="914400" lvl="1" indent="-330200" algn="l" rtl="0">
              <a:spcBef>
                <a:spcPts val="0"/>
              </a:spcBef>
              <a:spcAft>
                <a:spcPts val="0"/>
              </a:spcAft>
              <a:buSzPts val="1600"/>
              <a:buChar char="○"/>
            </a:pPr>
            <a:r>
              <a:rPr lang="en-US" sz="1600" dirty="0"/>
              <a:t>Improving the employer experience </a:t>
            </a:r>
            <a:endParaRPr sz="1600" dirty="0"/>
          </a:p>
          <a:p>
            <a:pPr marL="914400" lvl="1" indent="-330200" algn="l" rtl="0">
              <a:spcBef>
                <a:spcPts val="0"/>
              </a:spcBef>
              <a:spcAft>
                <a:spcPts val="0"/>
              </a:spcAft>
              <a:buSzPts val="1600"/>
              <a:buChar char="○"/>
            </a:pPr>
            <a:r>
              <a:rPr lang="en-US" sz="1600" dirty="0"/>
              <a:t>Improving the claimant experience through their interactions online and in person</a:t>
            </a:r>
            <a:endParaRPr sz="1600" dirty="0"/>
          </a:p>
          <a:p>
            <a:pPr marL="914400" lvl="1" indent="-330200" algn="l" rtl="0">
              <a:spcBef>
                <a:spcPts val="0"/>
              </a:spcBef>
              <a:spcAft>
                <a:spcPts val="0"/>
              </a:spcAft>
              <a:buSzPts val="1600"/>
              <a:buChar char="○"/>
            </a:pPr>
            <a:r>
              <a:rPr lang="en-US" sz="1600" dirty="0"/>
              <a:t>Improve communications with both employers, claimants and employees with digital communication tools</a:t>
            </a:r>
            <a:endParaRPr sz="1600" dirty="0"/>
          </a:p>
          <a:p>
            <a:pPr marL="914400" lvl="1" indent="-330200" algn="l" rtl="0">
              <a:spcBef>
                <a:spcPts val="0"/>
              </a:spcBef>
              <a:spcAft>
                <a:spcPts val="0"/>
              </a:spcAft>
              <a:buSzPts val="1600"/>
              <a:buChar char="○"/>
            </a:pPr>
            <a:r>
              <a:rPr lang="en-US" sz="1600" dirty="0"/>
              <a:t>Updating and streamlining OESC’s digital processes</a:t>
            </a:r>
          </a:p>
          <a:p>
            <a:pPr marL="914400" lvl="1" indent="-330200" algn="l" rtl="0">
              <a:spcBef>
                <a:spcPts val="0"/>
              </a:spcBef>
              <a:spcAft>
                <a:spcPts val="0"/>
              </a:spcAft>
              <a:buSzPts val="1600"/>
              <a:buChar char="○"/>
            </a:pPr>
            <a:r>
              <a:rPr lang="en-US" sz="1600" dirty="0"/>
              <a:t>Proving a secure and safe means for claimants and employers to share information and interact with the agency.</a:t>
            </a:r>
          </a:p>
          <a:p>
            <a:pPr marL="914400" lvl="1" indent="-330200" algn="l" rtl="0">
              <a:spcBef>
                <a:spcPts val="0"/>
              </a:spcBef>
              <a:spcAft>
                <a:spcPts val="0"/>
              </a:spcAft>
              <a:buSzPts val="1600"/>
              <a:buChar char="○"/>
            </a:pPr>
            <a:r>
              <a:rPr lang="en-US" sz="1600" dirty="0"/>
              <a:t>Accurate data and reporting for agency grants and to drive agency processes and success through key performance metrics and goal setting. </a:t>
            </a:r>
            <a:endParaRPr sz="1600" dirty="0"/>
          </a:p>
          <a:p>
            <a:pPr marL="914400" lvl="0" indent="0" algn="l" rtl="0">
              <a:spcBef>
                <a:spcPts val="0"/>
              </a:spcBef>
              <a:spcAft>
                <a:spcPts val="0"/>
              </a:spcAft>
              <a:buNone/>
            </a:pPr>
            <a:endParaRPr sz="1600" dirty="0"/>
          </a:p>
        </p:txBody>
      </p:sp>
      <p:sp>
        <p:nvSpPr>
          <p:cNvPr id="175" name="Google Shape;175;gede8b5a8b7_2_19"/>
          <p:cNvSpPr txBox="1">
            <a:spLocks noGrp="1"/>
          </p:cNvSpPr>
          <p:nvPr>
            <p:ph type="sldNum" idx="12"/>
          </p:nvPr>
        </p:nvSpPr>
        <p:spPr>
          <a:xfrm>
            <a:off x="9108141" y="6378575"/>
            <a:ext cx="2743200" cy="1983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f0e34a0679_0_68"/>
          <p:cNvSpPr txBox="1">
            <a:spLocks noGrp="1"/>
          </p:cNvSpPr>
          <p:nvPr>
            <p:ph type="sldNum" idx="12"/>
          </p:nvPr>
        </p:nvSpPr>
        <p:spPr>
          <a:xfrm>
            <a:off x="9108141" y="6378575"/>
            <a:ext cx="2743200" cy="1983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13</a:t>
            </a:fld>
            <a:endParaRPr/>
          </a:p>
        </p:txBody>
      </p:sp>
      <p:sp>
        <p:nvSpPr>
          <p:cNvPr id="181" name="Google Shape;181;gf0e34a0679_0_68"/>
          <p:cNvSpPr txBox="1">
            <a:spLocks noGrp="1"/>
          </p:cNvSpPr>
          <p:nvPr>
            <p:ph type="title"/>
          </p:nvPr>
        </p:nvSpPr>
        <p:spPr>
          <a:xfrm>
            <a:off x="457200" y="415230"/>
            <a:ext cx="11394000" cy="837300"/>
          </a:xfrm>
          <a:prstGeom prst="rect">
            <a:avLst/>
          </a:prstGeom>
          <a:noFill/>
          <a:ln>
            <a:noFill/>
          </a:ln>
        </p:spPr>
        <p:txBody>
          <a:bodyPr spcFirstLastPara="1" wrap="square" lIns="0" tIns="45700" rIns="91425" bIns="45700" anchor="t" anchorCtr="0">
            <a:noAutofit/>
          </a:bodyPr>
          <a:lstStyle/>
          <a:p>
            <a:pPr marL="0" lvl="0" indent="0" algn="l" rtl="0">
              <a:lnSpc>
                <a:spcPct val="100000"/>
              </a:lnSpc>
              <a:spcBef>
                <a:spcPts val="0"/>
              </a:spcBef>
              <a:spcAft>
                <a:spcPts val="0"/>
              </a:spcAft>
              <a:buSzPts val="1800"/>
              <a:buNone/>
            </a:pPr>
            <a:r>
              <a:rPr lang="en-US" sz="3500" dirty="0"/>
              <a:t>OESC Team</a:t>
            </a:r>
            <a:endParaRPr sz="3500" dirty="0"/>
          </a:p>
        </p:txBody>
      </p:sp>
      <p:sp>
        <p:nvSpPr>
          <p:cNvPr id="182" name="Google Shape;182;gf0e34a0679_0_68"/>
          <p:cNvSpPr txBox="1"/>
          <p:nvPr/>
        </p:nvSpPr>
        <p:spPr>
          <a:xfrm>
            <a:off x="457200" y="1349350"/>
            <a:ext cx="10874700" cy="4412100"/>
          </a:xfrm>
          <a:prstGeom prst="rect">
            <a:avLst/>
          </a:prstGeom>
          <a:solidFill>
            <a:srgbClr val="FFFFFF"/>
          </a:solidFill>
          <a:ln>
            <a:noFill/>
          </a:ln>
        </p:spPr>
        <p:txBody>
          <a:bodyPr spcFirstLastPara="1" wrap="square" lIns="0" tIns="45700" rIns="91425" bIns="45700" anchor="t" anchorCtr="0">
            <a:noAutofit/>
          </a:bodyPr>
          <a:lstStyle/>
          <a:p>
            <a:pPr marL="457200" lvl="0" indent="-336550" algn="l" rtl="0">
              <a:spcBef>
                <a:spcPts val="0"/>
              </a:spcBef>
              <a:spcAft>
                <a:spcPts val="0"/>
              </a:spcAft>
              <a:buClr>
                <a:schemeClr val="dk1"/>
              </a:buClr>
              <a:buSzPts val="1700"/>
              <a:buChar char="●"/>
            </a:pPr>
            <a:r>
              <a:rPr lang="en-US" sz="1600" b="1" dirty="0">
                <a:solidFill>
                  <a:schemeClr val="dk1"/>
                </a:solidFill>
              </a:rPr>
              <a:t>Funding will enable the agency to ensure we are providing the services employers, employees and claimants require, we must have a team that has the skill sets needed and support this team with appropriate professional development, alignment and compensation. Our team members are critical to our success in serving Oklahomans and the success of our technology modernization initiative. This funding will allow us to:</a:t>
            </a:r>
            <a:endParaRPr sz="1600" b="1" dirty="0">
              <a:solidFill>
                <a:schemeClr val="dk1"/>
              </a:solidFill>
            </a:endParaRPr>
          </a:p>
          <a:p>
            <a:pPr marL="914400" lvl="1" indent="-330200" algn="l" rtl="0">
              <a:spcBef>
                <a:spcPts val="0"/>
              </a:spcBef>
              <a:spcAft>
                <a:spcPts val="0"/>
              </a:spcAft>
              <a:buClr>
                <a:schemeClr val="dk1"/>
              </a:buClr>
              <a:buSzPts val="1600"/>
              <a:buChar char="○"/>
            </a:pPr>
            <a:r>
              <a:rPr lang="en-US" sz="1600" dirty="0">
                <a:solidFill>
                  <a:schemeClr val="dk1"/>
                </a:solidFill>
              </a:rPr>
              <a:t>Implement long term plan for agency concentrating on creating a highly skilled, tech enabled, knowledgeable and motivated workforce to provide best in class service to state citizens.</a:t>
            </a:r>
          </a:p>
          <a:p>
            <a:pPr marL="914400" lvl="1" indent="-330200">
              <a:buClr>
                <a:schemeClr val="dk1"/>
              </a:buClr>
              <a:buSzPts val="1600"/>
              <a:buFont typeface="Arial"/>
              <a:buChar char="○"/>
            </a:pPr>
            <a:r>
              <a:rPr lang="en-US" sz="1600">
                <a:solidFill>
                  <a:schemeClr val="dk1"/>
                </a:solidFill>
              </a:rPr>
              <a:t>Increase staff training and professional development.</a:t>
            </a:r>
            <a:endParaRPr sz="1600" dirty="0">
              <a:solidFill>
                <a:schemeClr val="dk1"/>
              </a:solidFill>
            </a:endParaRPr>
          </a:p>
          <a:p>
            <a:pPr marL="914400" lvl="1" indent="-330200" algn="l" rtl="0">
              <a:spcBef>
                <a:spcPts val="0"/>
              </a:spcBef>
              <a:spcAft>
                <a:spcPts val="0"/>
              </a:spcAft>
              <a:buClr>
                <a:schemeClr val="dk1"/>
              </a:buClr>
              <a:buSzPts val="1600"/>
              <a:buChar char="○"/>
            </a:pPr>
            <a:r>
              <a:rPr lang="en-US" sz="1600" dirty="0">
                <a:solidFill>
                  <a:schemeClr val="dk1"/>
                </a:solidFill>
              </a:rPr>
              <a:t>Ensure alignment and proper agency structure</a:t>
            </a:r>
            <a:endParaRPr sz="1600" dirty="0">
              <a:solidFill>
                <a:schemeClr val="dk1"/>
              </a:solidFill>
            </a:endParaRPr>
          </a:p>
          <a:p>
            <a:pPr marL="914400" lvl="1" indent="-330200" algn="l" rtl="0">
              <a:spcBef>
                <a:spcPts val="0"/>
              </a:spcBef>
              <a:spcAft>
                <a:spcPts val="0"/>
              </a:spcAft>
              <a:buClr>
                <a:schemeClr val="dk1"/>
              </a:buClr>
              <a:buSzPts val="1600"/>
              <a:buChar char="○"/>
            </a:pPr>
            <a:r>
              <a:rPr lang="en-US" sz="1600" dirty="0">
                <a:solidFill>
                  <a:schemeClr val="dk1"/>
                </a:solidFill>
              </a:rPr>
              <a:t>Once optimal compensate employees appropriately and improve retention rate</a:t>
            </a:r>
            <a:endParaRPr sz="1600" dirty="0">
              <a:solidFill>
                <a:schemeClr val="dk1"/>
              </a:solidFill>
            </a:endParaRPr>
          </a:p>
          <a:p>
            <a:pPr marL="914400" lvl="1" indent="-330200" algn="l" rtl="0">
              <a:spcBef>
                <a:spcPts val="0"/>
              </a:spcBef>
              <a:spcAft>
                <a:spcPts val="0"/>
              </a:spcAft>
              <a:buClr>
                <a:schemeClr val="dk1"/>
              </a:buClr>
              <a:buSzPts val="1600"/>
              <a:buChar char="○"/>
            </a:pPr>
            <a:r>
              <a:rPr lang="en-US" sz="1600" dirty="0">
                <a:solidFill>
                  <a:schemeClr val="dk1"/>
                </a:solidFill>
              </a:rPr>
              <a:t>Hire a human resources consultant to support our optimal staffing and structure development efforts</a:t>
            </a:r>
          </a:p>
          <a:p>
            <a:pPr marL="914400" lvl="1" indent="-330200" algn="l" rtl="0">
              <a:spcBef>
                <a:spcPts val="0"/>
              </a:spcBef>
              <a:spcAft>
                <a:spcPts val="0"/>
              </a:spcAft>
              <a:buClr>
                <a:schemeClr val="dk1"/>
              </a:buClr>
              <a:buSzPts val="1600"/>
              <a:buChar char="○"/>
            </a:pPr>
            <a:r>
              <a:rPr lang="en-US" sz="1600" dirty="0">
                <a:solidFill>
                  <a:schemeClr val="dk1"/>
                </a:solidFill>
              </a:rPr>
              <a:t>Stand up pilot program for workforce case management staff and utilize pay for performance plan to drive outcomes in workforce placement.</a:t>
            </a:r>
          </a:p>
          <a:p>
            <a:pPr marL="914400" lvl="1" indent="-330200" algn="l" rtl="0">
              <a:spcBef>
                <a:spcPts val="0"/>
              </a:spcBef>
              <a:spcAft>
                <a:spcPts val="0"/>
              </a:spcAft>
              <a:buClr>
                <a:schemeClr val="dk1"/>
              </a:buClr>
              <a:buSzPts val="1600"/>
              <a:buChar char="○"/>
            </a:pPr>
            <a:endParaRPr sz="1600" dirty="0">
              <a:solidFill>
                <a:schemeClr val="accent6"/>
              </a:solidFill>
            </a:endParaRPr>
          </a:p>
          <a:p>
            <a:pPr marL="0" lvl="0" indent="0" algn="l" rtl="0">
              <a:spcBef>
                <a:spcPts val="0"/>
              </a:spcBef>
              <a:spcAft>
                <a:spcPts val="0"/>
              </a:spcAft>
              <a:buNone/>
            </a:pPr>
            <a:endParaRPr sz="1600" dirty="0">
              <a:solidFill>
                <a:schemeClr val="accent6"/>
              </a:solidFill>
            </a:endParaRPr>
          </a:p>
          <a:p>
            <a:pPr marL="0" lvl="0" indent="0" algn="l" rtl="0">
              <a:spcBef>
                <a:spcPts val="0"/>
              </a:spcBef>
              <a:spcAft>
                <a:spcPts val="0"/>
              </a:spcAft>
              <a:buNone/>
            </a:pPr>
            <a:endParaRPr sz="1700" dirty="0">
              <a:solidFill>
                <a:srgbClr val="464646"/>
              </a:solidFill>
            </a:endParaRPr>
          </a:p>
          <a:p>
            <a:pPr marL="0" lvl="0" indent="0" algn="l" rtl="0">
              <a:spcBef>
                <a:spcPts val="900"/>
              </a:spcBef>
              <a:spcAft>
                <a:spcPts val="0"/>
              </a:spcAft>
              <a:buNone/>
            </a:pPr>
            <a:endParaRPr sz="1700" dirty="0">
              <a:solidFill>
                <a:srgbClr val="464646"/>
              </a:solidFill>
            </a:endParaRPr>
          </a:p>
          <a:p>
            <a:pPr marL="457200" lvl="0" indent="0" algn="l" rtl="0">
              <a:spcBef>
                <a:spcPts val="0"/>
              </a:spcBef>
              <a:spcAft>
                <a:spcPts val="0"/>
              </a:spcAft>
              <a:buNone/>
            </a:pPr>
            <a:endParaRPr sz="1700" b="1" dirty="0">
              <a:solidFill>
                <a:srgbClr val="464646"/>
              </a:solidFill>
              <a:highlight>
                <a:srgbClr val="FFFF00"/>
              </a:high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dd22d39574_0_0"/>
          <p:cNvSpPr txBox="1">
            <a:spLocks noGrp="1"/>
          </p:cNvSpPr>
          <p:nvPr>
            <p:ph type="sldNum" idx="12"/>
          </p:nvPr>
        </p:nvSpPr>
        <p:spPr>
          <a:xfrm>
            <a:off x="9108141" y="6378575"/>
            <a:ext cx="2743200" cy="1983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14</a:t>
            </a:fld>
            <a:endParaRPr/>
          </a:p>
        </p:txBody>
      </p:sp>
      <p:sp>
        <p:nvSpPr>
          <p:cNvPr id="188" name="Google Shape;188;gdd22d39574_0_0"/>
          <p:cNvSpPr txBox="1">
            <a:spLocks noGrp="1"/>
          </p:cNvSpPr>
          <p:nvPr>
            <p:ph type="title"/>
          </p:nvPr>
        </p:nvSpPr>
        <p:spPr>
          <a:xfrm>
            <a:off x="457200" y="415230"/>
            <a:ext cx="11394000" cy="837300"/>
          </a:xfrm>
          <a:prstGeom prst="rect">
            <a:avLst/>
          </a:prstGeom>
          <a:noFill/>
          <a:ln>
            <a:noFill/>
          </a:ln>
        </p:spPr>
        <p:txBody>
          <a:bodyPr spcFirstLastPara="1" wrap="square" lIns="0" tIns="45700" rIns="91425" bIns="45700" anchor="t" anchorCtr="0">
            <a:noAutofit/>
          </a:bodyPr>
          <a:lstStyle/>
          <a:p>
            <a:pPr marL="0" lvl="0" indent="0" algn="l" rtl="0">
              <a:lnSpc>
                <a:spcPct val="100000"/>
              </a:lnSpc>
              <a:spcBef>
                <a:spcPts val="0"/>
              </a:spcBef>
              <a:spcAft>
                <a:spcPts val="0"/>
              </a:spcAft>
              <a:buSzPts val="1800"/>
              <a:buNone/>
            </a:pPr>
            <a:r>
              <a:rPr lang="en-US" sz="35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Additional </a:t>
            </a:r>
            <a:r>
              <a:rPr lang="en-US" sz="35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Grant Funding</a:t>
            </a:r>
            <a:endParaRPr sz="3500" dirty="0"/>
          </a:p>
        </p:txBody>
      </p:sp>
      <p:sp>
        <p:nvSpPr>
          <p:cNvPr id="2" name="TextBox 1">
            <a:extLst>
              <a:ext uri="{FF2B5EF4-FFF2-40B4-BE49-F238E27FC236}">
                <a16:creationId xmlns:a16="http://schemas.microsoft.com/office/drawing/2014/main" id="{9436A89B-2273-4E9C-8B55-30B6E31D3C29}"/>
              </a:ext>
            </a:extLst>
          </p:cNvPr>
          <p:cNvSpPr txBox="1"/>
          <p:nvPr/>
        </p:nvSpPr>
        <p:spPr>
          <a:xfrm rot="10800000" flipV="1">
            <a:off x="894413" y="994744"/>
            <a:ext cx="10403174" cy="5560497"/>
          </a:xfrm>
          <a:prstGeom prst="rect">
            <a:avLst/>
          </a:prstGeom>
          <a:noFill/>
        </p:spPr>
        <p:txBody>
          <a:bodyPr wrap="square" rtlCol="0">
            <a:spAutoFit/>
          </a:bodyPr>
          <a:lstStyle/>
          <a:p>
            <a:pPr algn="l"/>
            <a:r>
              <a:rPr lang="en-US" sz="1800" b="0" i="0" dirty="0">
                <a:solidFill>
                  <a:srgbClr val="201F1E"/>
                </a:solidFill>
                <a:effectLst/>
                <a:latin typeface="Calibri" panose="020F0502020204030204" pitchFamily="34" charset="0"/>
              </a:rPr>
              <a:t> </a:t>
            </a:r>
          </a:p>
          <a:p>
            <a:pPr algn="l"/>
            <a:r>
              <a:rPr lang="en-US" sz="1800" b="1" i="0" dirty="0">
                <a:solidFill>
                  <a:srgbClr val="201F1E"/>
                </a:solidFill>
                <a:effectLst/>
                <a:latin typeface="inherit"/>
              </a:rPr>
              <a:t>Equity Grant:</a:t>
            </a:r>
            <a:endParaRPr lang="en-US" sz="1800" b="0" i="0" dirty="0">
              <a:solidFill>
                <a:srgbClr val="201F1E"/>
              </a:solidFill>
              <a:effectLst/>
              <a:latin typeface="Calibri" panose="020F0502020204030204" pitchFamily="34" charset="0"/>
            </a:endParaRPr>
          </a:p>
          <a:p>
            <a:pPr algn="l">
              <a:buFont typeface="Arial" panose="020B0604020202020204" pitchFamily="34" charset="0"/>
              <a:buChar char="•"/>
            </a:pPr>
            <a:r>
              <a:rPr lang="en-US" sz="1800" b="0" i="0" dirty="0">
                <a:solidFill>
                  <a:srgbClr val="201F1E"/>
                </a:solidFill>
                <a:effectLst/>
                <a:latin typeface="inherit"/>
              </a:rPr>
              <a:t>$4.5 million in funds to provide innovation in equity through communication, technology and access to benefits</a:t>
            </a:r>
            <a:endParaRPr lang="en-US" sz="1800" b="0" i="0" dirty="0">
              <a:solidFill>
                <a:srgbClr val="201F1E"/>
              </a:solidFill>
              <a:effectLst/>
              <a:latin typeface="Calibri" panose="020F0502020204030204" pitchFamily="34" charset="0"/>
            </a:endParaRPr>
          </a:p>
          <a:p>
            <a:pPr algn="l">
              <a:buFont typeface="Arial" panose="020B0604020202020204" pitchFamily="34" charset="0"/>
              <a:buChar char="•"/>
            </a:pPr>
            <a:r>
              <a:rPr lang="en-US" sz="1800" b="0" i="0" dirty="0">
                <a:solidFill>
                  <a:srgbClr val="201F1E"/>
                </a:solidFill>
                <a:effectLst/>
                <a:latin typeface="inherit"/>
              </a:rPr>
              <a:t>OESC plans to use these funds for digital transformation to prioritize the needs of Oklahomans</a:t>
            </a:r>
            <a:endParaRPr lang="en-US" sz="1800" b="0" i="0" dirty="0">
              <a:solidFill>
                <a:srgbClr val="201F1E"/>
              </a:solidFill>
              <a:effectLst/>
              <a:latin typeface="Calibri" panose="020F0502020204030204" pitchFamily="34" charset="0"/>
            </a:endParaRPr>
          </a:p>
          <a:p>
            <a:pPr algn="l"/>
            <a:r>
              <a:rPr lang="en-US" sz="1800" b="1" i="0" dirty="0">
                <a:solidFill>
                  <a:srgbClr val="201F1E"/>
                </a:solidFill>
                <a:effectLst/>
                <a:latin typeface="inherit"/>
              </a:rPr>
              <a:t>Good Jobs Challenge</a:t>
            </a:r>
            <a:endParaRPr lang="en-US" sz="1800" b="0" i="0" dirty="0">
              <a:solidFill>
                <a:srgbClr val="201F1E"/>
              </a:solidFill>
              <a:effectLst/>
              <a:latin typeface="Calibri" panose="020F0502020204030204" pitchFamily="34" charset="0"/>
            </a:endParaRPr>
          </a:p>
          <a:p>
            <a:pPr algn="l">
              <a:buFont typeface="Arial" panose="020B0604020202020204" pitchFamily="34" charset="0"/>
              <a:buChar char="•"/>
            </a:pPr>
            <a:r>
              <a:rPr lang="en-US" sz="1800" dirty="0">
                <a:solidFill>
                  <a:srgbClr val="201F1E"/>
                </a:solidFill>
                <a:latin typeface="inherit"/>
              </a:rPr>
              <a:t>Multi million-dollar funding</a:t>
            </a:r>
            <a:r>
              <a:rPr lang="en-US" sz="1800" b="0" i="0" dirty="0">
                <a:solidFill>
                  <a:srgbClr val="201F1E"/>
                </a:solidFill>
                <a:effectLst/>
                <a:latin typeface="inherit"/>
              </a:rPr>
              <a:t> is available to grow Oklahoma’s regional workforces by providing training and sectoral partnerships</a:t>
            </a:r>
            <a:endParaRPr lang="en-US" sz="1800" b="0" i="0" dirty="0">
              <a:solidFill>
                <a:srgbClr val="201F1E"/>
              </a:solidFill>
              <a:effectLst/>
              <a:latin typeface="Calibri" panose="020F0502020204030204" pitchFamily="34" charset="0"/>
            </a:endParaRPr>
          </a:p>
          <a:p>
            <a:pPr algn="l">
              <a:spcAft>
                <a:spcPts val="800"/>
              </a:spcAft>
              <a:buFont typeface="Arial" panose="020B0604020202020204" pitchFamily="34" charset="0"/>
              <a:buChar char="•"/>
            </a:pPr>
            <a:r>
              <a:rPr lang="en-US" sz="1800" b="0" i="0" dirty="0">
                <a:solidFill>
                  <a:srgbClr val="201F1E"/>
                </a:solidFill>
                <a:effectLst/>
                <a:latin typeface="inherit"/>
              </a:rPr>
              <a:t>OESC hopes to target historically underserved populations, with an emphasis on rural Oklahomans</a:t>
            </a:r>
            <a:endParaRPr lang="en-US" sz="1800" b="0" i="0" dirty="0">
              <a:solidFill>
                <a:srgbClr val="201F1E"/>
              </a:solidFill>
              <a:effectLst/>
              <a:latin typeface="Calibri" panose="020F0502020204030204" pitchFamily="34" charset="0"/>
            </a:endParaRPr>
          </a:p>
          <a:p>
            <a:pPr algn="l"/>
            <a:r>
              <a:rPr lang="en-US" sz="1800" b="1" i="0" dirty="0">
                <a:solidFill>
                  <a:srgbClr val="201F1E"/>
                </a:solidFill>
                <a:effectLst/>
                <a:latin typeface="inherit"/>
              </a:rPr>
              <a:t>Workforce System Technical Assistance Collaborative Grant</a:t>
            </a:r>
            <a:endParaRPr lang="en-US" sz="1800" b="0" i="0" dirty="0">
              <a:solidFill>
                <a:srgbClr val="201F1E"/>
              </a:solidFill>
              <a:effectLst/>
              <a:latin typeface="Calibri" panose="020F0502020204030204" pitchFamily="34" charset="0"/>
            </a:endParaRPr>
          </a:p>
          <a:p>
            <a:pPr algn="l">
              <a:buFont typeface="Arial" panose="020B0604020202020204" pitchFamily="34" charset="0"/>
              <a:buChar char="•"/>
            </a:pPr>
            <a:r>
              <a:rPr lang="en-US" sz="1800" b="0" i="0" dirty="0">
                <a:solidFill>
                  <a:srgbClr val="201F1E"/>
                </a:solidFill>
                <a:effectLst/>
                <a:latin typeface="inherit"/>
              </a:rPr>
              <a:t>Up to $3.5 million in funds to provide strategic, short and long-term technical assistance to grow the workforce</a:t>
            </a:r>
            <a:endParaRPr lang="en-US" sz="1800" b="0" i="0" dirty="0">
              <a:solidFill>
                <a:srgbClr val="201F1E"/>
              </a:solidFill>
              <a:effectLst/>
              <a:latin typeface="Calibri" panose="020F0502020204030204" pitchFamily="34" charset="0"/>
            </a:endParaRPr>
          </a:p>
          <a:p>
            <a:pPr algn="l">
              <a:spcAft>
                <a:spcPts val="800"/>
              </a:spcAft>
              <a:buFont typeface="Arial" panose="020B0604020202020204" pitchFamily="34" charset="0"/>
              <a:buChar char="•"/>
            </a:pPr>
            <a:r>
              <a:rPr lang="en-US" sz="1800" b="0" i="0" dirty="0">
                <a:solidFill>
                  <a:srgbClr val="201F1E"/>
                </a:solidFill>
                <a:effectLst/>
                <a:latin typeface="inherit"/>
              </a:rPr>
              <a:t>OESC hopes to use funds to identify areas of need and potential growth to bridge gaps between workers and quality jobs</a:t>
            </a:r>
            <a:endParaRPr lang="en-US" sz="1800" b="0" i="0" dirty="0">
              <a:solidFill>
                <a:srgbClr val="201F1E"/>
              </a:solidFill>
              <a:effectLst/>
              <a:latin typeface="Calibri" panose="020F0502020204030204" pitchFamily="34" charset="0"/>
            </a:endParaRPr>
          </a:p>
          <a:p>
            <a:pPr algn="l"/>
            <a:r>
              <a:rPr lang="en-US" sz="1800" b="1" i="0" dirty="0">
                <a:solidFill>
                  <a:srgbClr val="201F1E"/>
                </a:solidFill>
                <a:effectLst/>
                <a:latin typeface="inherit"/>
              </a:rPr>
              <a:t>National Governor’s Association Workforce Innovation Funding</a:t>
            </a:r>
            <a:endParaRPr lang="en-US" sz="1800" b="0" i="0" dirty="0">
              <a:solidFill>
                <a:srgbClr val="201F1E"/>
              </a:solidFill>
              <a:effectLst/>
              <a:latin typeface="Calibri" panose="020F0502020204030204" pitchFamily="34" charset="0"/>
            </a:endParaRPr>
          </a:p>
          <a:p>
            <a:pPr algn="l">
              <a:buFont typeface="Arial" panose="020B0604020202020204" pitchFamily="34" charset="0"/>
              <a:buChar char="•"/>
            </a:pPr>
            <a:r>
              <a:rPr lang="en-US" sz="1800" b="0" i="0" dirty="0">
                <a:solidFill>
                  <a:srgbClr val="201F1E"/>
                </a:solidFill>
                <a:effectLst/>
                <a:latin typeface="inherit"/>
              </a:rPr>
              <a:t>$100,000 to advance digital skill development to provide more equitable economic participation that aligns with the state’s vision for Oklahoma’s workforce</a:t>
            </a:r>
            <a:endParaRPr lang="en-US" sz="1800" b="0" i="0" dirty="0">
              <a:solidFill>
                <a:srgbClr val="201F1E"/>
              </a:solidFill>
              <a:effectLst/>
              <a:latin typeface="Calibri" panose="020F0502020204030204" pitchFamily="34" charset="0"/>
            </a:endParaRPr>
          </a:p>
          <a:p>
            <a:pPr algn="l">
              <a:spcAft>
                <a:spcPts val="800"/>
              </a:spcAft>
              <a:buFont typeface="Arial" panose="020B0604020202020204" pitchFamily="34" charset="0"/>
              <a:buChar char="•"/>
            </a:pPr>
            <a:r>
              <a:rPr lang="en-US" sz="1800" b="0" i="0" dirty="0">
                <a:solidFill>
                  <a:srgbClr val="201F1E"/>
                </a:solidFill>
                <a:effectLst/>
                <a:latin typeface="inherit"/>
              </a:rPr>
              <a:t>OESC plans to respond to the impacts of Covid-19 on Oklahoma’s workforce by advancing digital skills and literacy for workers</a:t>
            </a:r>
            <a:endParaRPr lang="en-US" sz="1800" b="0" i="0" dirty="0">
              <a:solidFill>
                <a:srgbClr val="201F1E"/>
              </a:solidFill>
              <a:effectLst/>
              <a:latin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ad8774476b_0_1"/>
          <p:cNvSpPr txBox="1">
            <a:spLocks noGrp="1"/>
          </p:cNvSpPr>
          <p:nvPr>
            <p:ph type="title"/>
          </p:nvPr>
        </p:nvSpPr>
        <p:spPr>
          <a:xfrm>
            <a:off x="457199" y="3017945"/>
            <a:ext cx="5204100" cy="1371000"/>
          </a:xfrm>
          <a:prstGeom prst="rect">
            <a:avLst/>
          </a:prstGeom>
          <a:noFill/>
          <a:ln>
            <a:noFill/>
          </a:ln>
        </p:spPr>
        <p:txBody>
          <a:bodyPr spcFirstLastPara="1" wrap="square" lIns="0" tIns="45700" rIns="91425" bIns="45700" anchor="t" anchorCtr="0">
            <a:noAutofit/>
          </a:bodyPr>
          <a:lstStyle/>
          <a:p>
            <a:pPr marL="0" lvl="0" indent="0" algn="l" rtl="0">
              <a:lnSpc>
                <a:spcPct val="100000"/>
              </a:lnSpc>
              <a:spcBef>
                <a:spcPts val="0"/>
              </a:spcBef>
              <a:spcAft>
                <a:spcPts val="0"/>
              </a:spcAft>
              <a:buClr>
                <a:schemeClr val="accent6"/>
              </a:buClr>
              <a:buSzPts val="3200"/>
              <a:buFont typeface="Arial"/>
              <a:buNone/>
            </a:pPr>
            <a:r>
              <a:rPr lang="en-US" sz="4500"/>
              <a:t>Thank you</a:t>
            </a:r>
            <a:endParaRPr sz="4500"/>
          </a:p>
        </p:txBody>
      </p:sp>
      <p:sp>
        <p:nvSpPr>
          <p:cNvPr id="194" name="Google Shape;194;gad8774476b_0_1"/>
          <p:cNvSpPr txBox="1">
            <a:spLocks noGrp="1"/>
          </p:cNvSpPr>
          <p:nvPr>
            <p:ph type="sldNum" idx="12"/>
          </p:nvPr>
        </p:nvSpPr>
        <p:spPr>
          <a:xfrm>
            <a:off x="9108141" y="6378575"/>
            <a:ext cx="2743200" cy="1983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15</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gf0e34a0679_0_20"/>
          <p:cNvSpPr txBox="1">
            <a:spLocks noGrp="1"/>
          </p:cNvSpPr>
          <p:nvPr>
            <p:ph type="title"/>
          </p:nvPr>
        </p:nvSpPr>
        <p:spPr>
          <a:xfrm>
            <a:off x="457200" y="2980202"/>
            <a:ext cx="5204100" cy="897600"/>
          </a:xfrm>
          <a:prstGeom prst="rect">
            <a:avLst/>
          </a:prstGeom>
          <a:noFill/>
          <a:ln>
            <a:noFill/>
          </a:ln>
        </p:spPr>
        <p:txBody>
          <a:bodyPr spcFirstLastPara="1" wrap="square" lIns="0" tIns="45700" rIns="91425" bIns="45700" anchor="t" anchorCtr="0">
            <a:noAutofit/>
          </a:bodyPr>
          <a:lstStyle/>
          <a:p>
            <a:pPr marL="0" lvl="0" indent="0" algn="l" rtl="0">
              <a:lnSpc>
                <a:spcPct val="100000"/>
              </a:lnSpc>
              <a:spcBef>
                <a:spcPts val="0"/>
              </a:spcBef>
              <a:spcAft>
                <a:spcPts val="0"/>
              </a:spcAft>
              <a:buClr>
                <a:schemeClr val="accent6"/>
              </a:buClr>
              <a:buSzPts val="3200"/>
              <a:buFont typeface="Arial"/>
              <a:buNone/>
            </a:pPr>
            <a:r>
              <a:rPr lang="en-US" sz="4500"/>
              <a:t>Current Situation</a:t>
            </a:r>
            <a:endParaRPr sz="4500"/>
          </a:p>
        </p:txBody>
      </p:sp>
      <p:sp>
        <p:nvSpPr>
          <p:cNvPr id="96" name="Google Shape;96;gf0e34a0679_0_20"/>
          <p:cNvSpPr txBox="1">
            <a:spLocks noGrp="1"/>
          </p:cNvSpPr>
          <p:nvPr>
            <p:ph type="sldNum" idx="12"/>
          </p:nvPr>
        </p:nvSpPr>
        <p:spPr>
          <a:xfrm>
            <a:off x="9108141" y="6378575"/>
            <a:ext cx="2743200" cy="1983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2</a:t>
            </a:fld>
            <a:endParaRPr/>
          </a:p>
        </p:txBody>
      </p:sp>
      <p:sp>
        <p:nvSpPr>
          <p:cNvPr id="97" name="Google Shape;97;gf0e34a0679_0_20"/>
          <p:cNvSpPr txBox="1"/>
          <p:nvPr/>
        </p:nvSpPr>
        <p:spPr>
          <a:xfrm>
            <a:off x="457198" y="6378575"/>
            <a:ext cx="8458200" cy="198300"/>
          </a:xfrm>
          <a:prstGeom prst="rect">
            <a:avLst/>
          </a:prstGeom>
          <a:noFill/>
          <a:ln>
            <a:noFill/>
          </a:ln>
        </p:spPr>
        <p:txBody>
          <a:bodyPr spcFirstLastPara="1" wrap="square" lIns="0"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lt1"/>
                </a:solidFill>
                <a:latin typeface="Arial"/>
                <a:ea typeface="Arial"/>
                <a:cs typeface="Arial"/>
                <a:sym typeface="Arial"/>
              </a:rPr>
              <a:t>Oklahoma | </a:t>
            </a:r>
            <a:r>
              <a:rPr lang="en-US" sz="1000" b="0" i="0" u="none" strike="noStrike" cap="none">
                <a:solidFill>
                  <a:srgbClr val="FFFFFF"/>
                </a:solidFill>
                <a:latin typeface="Arial"/>
                <a:ea typeface="Arial"/>
                <a:cs typeface="Arial"/>
                <a:sym typeface="Arial"/>
              </a:rPr>
              <a:t>OESC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gf10016710b_0_13"/>
          <p:cNvSpPr txBox="1">
            <a:spLocks noGrp="1"/>
          </p:cNvSpPr>
          <p:nvPr>
            <p:ph type="sldNum" idx="12"/>
          </p:nvPr>
        </p:nvSpPr>
        <p:spPr>
          <a:xfrm>
            <a:off x="9108141" y="6378575"/>
            <a:ext cx="2743200" cy="1983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3</a:t>
            </a:fld>
            <a:endParaRPr/>
          </a:p>
        </p:txBody>
      </p:sp>
      <p:sp>
        <p:nvSpPr>
          <p:cNvPr id="103" name="Google Shape;103;gf10016710b_0_13"/>
          <p:cNvSpPr txBox="1">
            <a:spLocks noGrp="1"/>
          </p:cNvSpPr>
          <p:nvPr>
            <p:ph type="title"/>
          </p:nvPr>
        </p:nvSpPr>
        <p:spPr>
          <a:xfrm>
            <a:off x="457200" y="339305"/>
            <a:ext cx="11394000" cy="837300"/>
          </a:xfrm>
          <a:prstGeom prst="rect">
            <a:avLst/>
          </a:prstGeom>
          <a:noFill/>
          <a:ln>
            <a:noFill/>
          </a:ln>
        </p:spPr>
        <p:txBody>
          <a:bodyPr spcFirstLastPara="1" wrap="square" lIns="0" tIns="45700" rIns="91425" bIns="45700" anchor="t" anchorCtr="0">
            <a:noAutofit/>
          </a:bodyPr>
          <a:lstStyle/>
          <a:p>
            <a:pPr marL="0" lvl="0" indent="0" algn="l" rtl="0">
              <a:lnSpc>
                <a:spcPct val="100000"/>
              </a:lnSpc>
              <a:spcBef>
                <a:spcPts val="0"/>
              </a:spcBef>
              <a:spcAft>
                <a:spcPts val="0"/>
              </a:spcAft>
              <a:buSzPts val="1800"/>
              <a:buNone/>
            </a:pPr>
            <a:r>
              <a:rPr lang="en-US" sz="3500"/>
              <a:t>Unemployment in Oklahoma</a:t>
            </a:r>
            <a:endParaRPr sz="3500"/>
          </a:p>
        </p:txBody>
      </p:sp>
      <p:sp>
        <p:nvSpPr>
          <p:cNvPr id="104" name="Google Shape;104;gf10016710b_0_13"/>
          <p:cNvSpPr txBox="1">
            <a:spLocks noGrp="1"/>
          </p:cNvSpPr>
          <p:nvPr>
            <p:ph type="body" idx="1"/>
          </p:nvPr>
        </p:nvSpPr>
        <p:spPr>
          <a:xfrm>
            <a:off x="457200" y="983498"/>
            <a:ext cx="5609700" cy="3499500"/>
          </a:xfrm>
          <a:prstGeom prst="rect">
            <a:avLst/>
          </a:prstGeom>
          <a:noFill/>
          <a:ln>
            <a:noFill/>
          </a:ln>
        </p:spPr>
        <p:txBody>
          <a:bodyPr spcFirstLastPara="1" wrap="square" lIns="0" tIns="45700" rIns="91425" bIns="45700" anchor="t" anchorCtr="0">
            <a:noAutofit/>
          </a:bodyPr>
          <a:lstStyle/>
          <a:p>
            <a:pPr marL="0" lvl="0" indent="0" algn="l" rtl="0">
              <a:spcBef>
                <a:spcPts val="0"/>
              </a:spcBef>
              <a:spcAft>
                <a:spcPts val="0"/>
              </a:spcAft>
              <a:buNone/>
            </a:pPr>
            <a:r>
              <a:rPr lang="en-US" sz="1600" b="1" dirty="0"/>
              <a:t>August 2021</a:t>
            </a:r>
            <a:endParaRPr sz="1600" b="1" dirty="0"/>
          </a:p>
          <a:p>
            <a:pPr marL="457200" lvl="0" indent="-330200" algn="l" rtl="0">
              <a:spcBef>
                <a:spcPts val="0"/>
              </a:spcBef>
              <a:spcAft>
                <a:spcPts val="0"/>
              </a:spcAft>
              <a:buSzPts val="1600"/>
              <a:buChar char="●"/>
            </a:pPr>
            <a:r>
              <a:rPr lang="en-US" sz="1600" dirty="0"/>
              <a:t>Oklahoma reached a 3.2% unemployment rate in August, ranking 8th for lowest unemployment in the nation</a:t>
            </a:r>
            <a:endParaRPr sz="1600" dirty="0"/>
          </a:p>
          <a:p>
            <a:pPr marL="457200" lvl="0" indent="-330200" algn="l" rtl="0">
              <a:spcBef>
                <a:spcPts val="0"/>
              </a:spcBef>
              <a:spcAft>
                <a:spcPts val="0"/>
              </a:spcAft>
              <a:buSzPts val="1600"/>
              <a:buChar char="●"/>
            </a:pPr>
            <a:r>
              <a:rPr lang="en-US" sz="1600" dirty="0"/>
              <a:t>OESC paid out $37 million in unemployment benefits to Oklahomans</a:t>
            </a:r>
            <a:endParaRPr sz="1600" dirty="0"/>
          </a:p>
          <a:p>
            <a:pPr marL="0" lvl="0" indent="0" algn="l" rtl="0">
              <a:spcBef>
                <a:spcPts val="0"/>
              </a:spcBef>
              <a:spcAft>
                <a:spcPts val="0"/>
              </a:spcAft>
              <a:buNone/>
            </a:pPr>
            <a:endParaRPr sz="1600" b="1" i="1" dirty="0"/>
          </a:p>
          <a:p>
            <a:pPr marL="0" lvl="0" indent="0" algn="l" rtl="0">
              <a:lnSpc>
                <a:spcPct val="100000"/>
              </a:lnSpc>
              <a:spcBef>
                <a:spcPts val="0"/>
              </a:spcBef>
              <a:spcAft>
                <a:spcPts val="0"/>
              </a:spcAft>
              <a:buSzPts val="1800"/>
              <a:buNone/>
            </a:pPr>
            <a:r>
              <a:rPr lang="en-US" sz="1600" b="1" dirty="0"/>
              <a:t>September 2021</a:t>
            </a:r>
            <a:endParaRPr sz="1600" b="1" dirty="0"/>
          </a:p>
          <a:p>
            <a:pPr marL="457200" lvl="0" indent="-330200" algn="l" rtl="0">
              <a:lnSpc>
                <a:spcPct val="100000"/>
              </a:lnSpc>
              <a:spcBef>
                <a:spcPts val="0"/>
              </a:spcBef>
              <a:spcAft>
                <a:spcPts val="0"/>
              </a:spcAft>
              <a:buSzPts val="1600"/>
              <a:buChar char="●"/>
            </a:pPr>
            <a:r>
              <a:rPr lang="en-US" sz="1600" dirty="0"/>
              <a:t>To date, the continued claims four-week moving average has decline for the past seven consecutive weeks</a:t>
            </a:r>
            <a:endParaRPr sz="1600" dirty="0"/>
          </a:p>
          <a:p>
            <a:pPr marL="457200" lvl="0" indent="-330200" algn="l" rtl="0">
              <a:lnSpc>
                <a:spcPct val="100000"/>
              </a:lnSpc>
              <a:spcBef>
                <a:spcPts val="0"/>
              </a:spcBef>
              <a:spcAft>
                <a:spcPts val="0"/>
              </a:spcAft>
              <a:buSzPts val="1600"/>
              <a:buChar char="●"/>
            </a:pPr>
            <a:r>
              <a:rPr lang="en-US" sz="1600" dirty="0"/>
              <a:t>Oklahoma continues to near pre-pandemic unemployment levels</a:t>
            </a:r>
          </a:p>
          <a:p>
            <a:pPr marL="457200" lvl="0" indent="-330200" algn="l" rtl="0">
              <a:lnSpc>
                <a:spcPct val="100000"/>
              </a:lnSpc>
              <a:spcBef>
                <a:spcPts val="0"/>
              </a:spcBef>
              <a:spcAft>
                <a:spcPts val="0"/>
              </a:spcAft>
              <a:buSzPts val="1600"/>
              <a:buChar char="●"/>
            </a:pPr>
            <a:r>
              <a:rPr lang="en-US" sz="1600" dirty="0"/>
              <a:t>State UI Trust Fund paying out less than $5M/week in UI benefits.</a:t>
            </a:r>
            <a:endParaRPr sz="1600" dirty="0"/>
          </a:p>
          <a:p>
            <a:pPr marL="0" lvl="0" indent="0" algn="l" rtl="0">
              <a:lnSpc>
                <a:spcPct val="100000"/>
              </a:lnSpc>
              <a:spcBef>
                <a:spcPts val="0"/>
              </a:spcBef>
              <a:spcAft>
                <a:spcPts val="0"/>
              </a:spcAft>
              <a:buSzPts val="1800"/>
              <a:buNone/>
            </a:pPr>
            <a:endParaRPr sz="1600" b="1" dirty="0"/>
          </a:p>
          <a:p>
            <a:pPr marL="0" lvl="0" indent="0" algn="l" rtl="0">
              <a:lnSpc>
                <a:spcPct val="100000"/>
              </a:lnSpc>
              <a:spcBef>
                <a:spcPts val="0"/>
              </a:spcBef>
              <a:spcAft>
                <a:spcPts val="0"/>
              </a:spcAft>
              <a:buSzPts val="1800"/>
              <a:buNone/>
            </a:pPr>
            <a:endParaRPr sz="1600" dirty="0"/>
          </a:p>
          <a:p>
            <a:pPr marL="0" lvl="0" indent="0" algn="l" rtl="0">
              <a:lnSpc>
                <a:spcPct val="100000"/>
              </a:lnSpc>
              <a:spcBef>
                <a:spcPts val="0"/>
              </a:spcBef>
              <a:spcAft>
                <a:spcPts val="0"/>
              </a:spcAft>
              <a:buSzPts val="1800"/>
              <a:buNone/>
            </a:pPr>
            <a:endParaRPr sz="1600" dirty="0"/>
          </a:p>
          <a:p>
            <a:pPr marL="0" lvl="0" indent="0" algn="l" rtl="0">
              <a:lnSpc>
                <a:spcPct val="100000"/>
              </a:lnSpc>
              <a:spcBef>
                <a:spcPts val="0"/>
              </a:spcBef>
              <a:spcAft>
                <a:spcPts val="0"/>
              </a:spcAft>
              <a:buSzPts val="1800"/>
              <a:buNone/>
            </a:pPr>
            <a:endParaRPr sz="1600" b="1" dirty="0"/>
          </a:p>
        </p:txBody>
      </p:sp>
      <p:pic>
        <p:nvPicPr>
          <p:cNvPr id="105" name="Google Shape;105;gf10016710b_0_13"/>
          <p:cNvPicPr preferRelativeResize="0"/>
          <p:nvPr/>
        </p:nvPicPr>
        <p:blipFill>
          <a:blip r:embed="rId3">
            <a:alphaModFix/>
          </a:blip>
          <a:stretch>
            <a:fillRect/>
          </a:stretch>
        </p:blipFill>
        <p:spPr>
          <a:xfrm>
            <a:off x="6066900" y="1329005"/>
            <a:ext cx="5820302" cy="396399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gf236a1ad68_0_3"/>
          <p:cNvSpPr txBox="1">
            <a:spLocks noGrp="1"/>
          </p:cNvSpPr>
          <p:nvPr>
            <p:ph type="sldNum" idx="12"/>
          </p:nvPr>
        </p:nvSpPr>
        <p:spPr>
          <a:xfrm>
            <a:off x="9108141" y="6378575"/>
            <a:ext cx="2743200" cy="1983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4</a:t>
            </a:fld>
            <a:endParaRPr/>
          </a:p>
        </p:txBody>
      </p:sp>
      <p:sp>
        <p:nvSpPr>
          <p:cNvPr id="111" name="Google Shape;111;gf236a1ad68_0_3"/>
          <p:cNvSpPr txBox="1">
            <a:spLocks noGrp="1"/>
          </p:cNvSpPr>
          <p:nvPr>
            <p:ph type="title"/>
          </p:nvPr>
        </p:nvSpPr>
        <p:spPr>
          <a:xfrm>
            <a:off x="457200" y="339305"/>
            <a:ext cx="11394000" cy="837300"/>
          </a:xfrm>
          <a:prstGeom prst="rect">
            <a:avLst/>
          </a:prstGeom>
          <a:noFill/>
          <a:ln>
            <a:noFill/>
          </a:ln>
        </p:spPr>
        <p:txBody>
          <a:bodyPr spcFirstLastPara="1" wrap="square" lIns="0" tIns="45700" rIns="91425" bIns="45700" anchor="t" anchorCtr="0">
            <a:noAutofit/>
          </a:bodyPr>
          <a:lstStyle/>
          <a:p>
            <a:pPr marL="0" lvl="0" indent="0" algn="l" rtl="0">
              <a:lnSpc>
                <a:spcPct val="100000"/>
              </a:lnSpc>
              <a:spcBef>
                <a:spcPts val="0"/>
              </a:spcBef>
              <a:spcAft>
                <a:spcPts val="0"/>
              </a:spcAft>
              <a:buSzPts val="1800"/>
              <a:buNone/>
            </a:pPr>
            <a:r>
              <a:rPr lang="en-US" sz="3500"/>
              <a:t>UI Trust Fund and Conditional Factor</a:t>
            </a:r>
            <a:endParaRPr sz="3500"/>
          </a:p>
        </p:txBody>
      </p:sp>
      <p:sp>
        <p:nvSpPr>
          <p:cNvPr id="112" name="Google Shape;112;gf236a1ad68_0_3"/>
          <p:cNvSpPr txBox="1">
            <a:spLocks noGrp="1"/>
          </p:cNvSpPr>
          <p:nvPr>
            <p:ph type="body" idx="1"/>
          </p:nvPr>
        </p:nvSpPr>
        <p:spPr>
          <a:xfrm>
            <a:off x="457200" y="1176600"/>
            <a:ext cx="5609700" cy="4947000"/>
          </a:xfrm>
          <a:prstGeom prst="rect">
            <a:avLst/>
          </a:prstGeom>
          <a:noFill/>
          <a:ln>
            <a:noFill/>
          </a:ln>
        </p:spPr>
        <p:txBody>
          <a:bodyPr spcFirstLastPara="1" wrap="square" lIns="0" tIns="45700" rIns="91425" bIns="45700" anchor="t" anchorCtr="0">
            <a:noAutofit/>
          </a:bodyPr>
          <a:lstStyle/>
          <a:p>
            <a:pPr marL="0" lvl="0" indent="0" algn="l" rtl="0">
              <a:spcBef>
                <a:spcPts val="0"/>
              </a:spcBef>
              <a:spcAft>
                <a:spcPts val="0"/>
              </a:spcAft>
              <a:buNone/>
            </a:pPr>
            <a:r>
              <a:rPr lang="en-US" sz="1600" b="1" dirty="0"/>
              <a:t>Oklahoma Employer Tax Rate</a:t>
            </a:r>
            <a:endParaRPr sz="1600" b="1" dirty="0"/>
          </a:p>
          <a:p>
            <a:pPr marL="457200" lvl="0" indent="-330200" algn="l" rtl="0">
              <a:spcBef>
                <a:spcPts val="0"/>
              </a:spcBef>
              <a:spcAft>
                <a:spcPts val="0"/>
              </a:spcAft>
              <a:buSzPts val="1600"/>
              <a:buChar char="●"/>
            </a:pPr>
            <a:r>
              <a:rPr lang="en-US" sz="1600" dirty="0"/>
              <a:t>For 2022, tax rates for most Oklahoma employers will either remain flat or decrease. This is a direct result of the legislature's and the agency's focus on managing the UI Trust Fund and keeping it solvent while also prioritizing keeping employer rates as low as possible. </a:t>
            </a:r>
            <a:endParaRPr sz="1600" dirty="0"/>
          </a:p>
          <a:p>
            <a:pPr marL="457200" lvl="0" indent="-330200" algn="l" rtl="0">
              <a:spcBef>
                <a:spcPts val="0"/>
              </a:spcBef>
              <a:spcAft>
                <a:spcPts val="0"/>
              </a:spcAft>
              <a:buSzPts val="1600"/>
              <a:buChar char="●"/>
            </a:pPr>
            <a:r>
              <a:rPr lang="en-US" sz="1600" dirty="0"/>
              <a:t>More than 18% of employers will see a decrease in their employer tax rate.</a:t>
            </a:r>
            <a:endParaRPr sz="1600" dirty="0"/>
          </a:p>
          <a:p>
            <a:pPr marL="0" lvl="0" indent="0" algn="l" rtl="0">
              <a:spcBef>
                <a:spcPts val="0"/>
              </a:spcBef>
              <a:spcAft>
                <a:spcPts val="0"/>
              </a:spcAft>
              <a:buNone/>
            </a:pPr>
            <a:endParaRPr sz="1600" b="1" dirty="0"/>
          </a:p>
          <a:p>
            <a:pPr marL="0" lvl="0" indent="0" algn="l" rtl="0">
              <a:spcBef>
                <a:spcPts val="0"/>
              </a:spcBef>
              <a:spcAft>
                <a:spcPts val="0"/>
              </a:spcAft>
              <a:buNone/>
            </a:pPr>
            <a:r>
              <a:rPr lang="en-US" sz="1600" b="1" dirty="0"/>
              <a:t>UI Trust Fund</a:t>
            </a:r>
            <a:endParaRPr sz="1600" b="1" dirty="0"/>
          </a:p>
          <a:p>
            <a:pPr marL="457200" lvl="0" indent="-330200" algn="l" rtl="0">
              <a:spcBef>
                <a:spcPts val="0"/>
              </a:spcBef>
              <a:spcAft>
                <a:spcPts val="0"/>
              </a:spcAft>
              <a:buSzPts val="1600"/>
              <a:buChar char="●"/>
            </a:pPr>
            <a:r>
              <a:rPr lang="en-US" sz="1600" dirty="0"/>
              <a:t>Oklahoma’s UI Trust Fund is in the top ten for most solvent in the nation</a:t>
            </a:r>
            <a:endParaRPr sz="1600" dirty="0"/>
          </a:p>
          <a:p>
            <a:pPr marL="457200" lvl="0" indent="-330200" algn="l" rtl="0">
              <a:spcBef>
                <a:spcPts val="0"/>
              </a:spcBef>
              <a:spcAft>
                <a:spcPts val="0"/>
              </a:spcAft>
              <a:buSzPts val="1600"/>
              <a:buChar char="●"/>
            </a:pPr>
            <a:r>
              <a:rPr lang="en-US" sz="1600" dirty="0"/>
              <a:t>For the first 26 weeks of 2021, Oklahoma employers paid more than $251 million into the UI Trust Fund</a:t>
            </a:r>
            <a:endParaRPr sz="1600" dirty="0"/>
          </a:p>
          <a:p>
            <a:pPr marL="0" lvl="0" indent="0" algn="l" rtl="0">
              <a:lnSpc>
                <a:spcPct val="100000"/>
              </a:lnSpc>
              <a:spcBef>
                <a:spcPts val="0"/>
              </a:spcBef>
              <a:spcAft>
                <a:spcPts val="0"/>
              </a:spcAft>
              <a:buSzPts val="1800"/>
              <a:buNone/>
            </a:pPr>
            <a:endParaRPr sz="1600" dirty="0"/>
          </a:p>
          <a:p>
            <a:pPr marL="0" lvl="0" indent="0" algn="l" rtl="0">
              <a:lnSpc>
                <a:spcPct val="100000"/>
              </a:lnSpc>
              <a:spcBef>
                <a:spcPts val="0"/>
              </a:spcBef>
              <a:spcAft>
                <a:spcPts val="0"/>
              </a:spcAft>
              <a:buSzPts val="1800"/>
              <a:buNone/>
            </a:pPr>
            <a:endParaRPr sz="1600" b="1" dirty="0"/>
          </a:p>
        </p:txBody>
      </p:sp>
      <p:pic>
        <p:nvPicPr>
          <p:cNvPr id="113" name="Google Shape;113;gf236a1ad68_0_3"/>
          <p:cNvPicPr preferRelativeResize="0"/>
          <p:nvPr/>
        </p:nvPicPr>
        <p:blipFill rotWithShape="1">
          <a:blip r:embed="rId3">
            <a:alphaModFix/>
          </a:blip>
          <a:srcRect l="25509" t="9751" r="2000" b="9920"/>
          <a:stretch/>
        </p:blipFill>
        <p:spPr>
          <a:xfrm>
            <a:off x="6066900" y="1176600"/>
            <a:ext cx="5895824" cy="3675176"/>
          </a:xfrm>
          <a:prstGeom prst="rect">
            <a:avLst/>
          </a:prstGeom>
          <a:noFill/>
          <a:ln>
            <a:noFill/>
          </a:ln>
        </p:spPr>
      </p:pic>
      <p:pic>
        <p:nvPicPr>
          <p:cNvPr id="114" name="Google Shape;114;gf236a1ad68_0_3"/>
          <p:cNvPicPr preferRelativeResize="0"/>
          <p:nvPr/>
        </p:nvPicPr>
        <p:blipFill rotWithShape="1">
          <a:blip r:embed="rId4">
            <a:alphaModFix/>
          </a:blip>
          <a:srcRect l="2745" t="66087" r="75706" b="15504"/>
          <a:stretch/>
        </p:blipFill>
        <p:spPr>
          <a:xfrm>
            <a:off x="7957325" y="5087200"/>
            <a:ext cx="2364474" cy="11361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ede8b5a8b7_0_2"/>
          <p:cNvSpPr txBox="1">
            <a:spLocks noGrp="1"/>
          </p:cNvSpPr>
          <p:nvPr>
            <p:ph type="title"/>
          </p:nvPr>
        </p:nvSpPr>
        <p:spPr>
          <a:xfrm>
            <a:off x="457200" y="415230"/>
            <a:ext cx="11394000" cy="837300"/>
          </a:xfrm>
          <a:prstGeom prst="rect">
            <a:avLst/>
          </a:prstGeom>
        </p:spPr>
        <p:txBody>
          <a:bodyPr spcFirstLastPara="1" wrap="square" lIns="0" tIns="45700" rIns="91425" bIns="45700" anchor="t" anchorCtr="0">
            <a:noAutofit/>
          </a:bodyPr>
          <a:lstStyle/>
          <a:p>
            <a:pPr marL="0" lvl="0" indent="0" algn="l" rtl="0">
              <a:spcBef>
                <a:spcPts val="0"/>
              </a:spcBef>
              <a:spcAft>
                <a:spcPts val="0"/>
              </a:spcAft>
              <a:buNone/>
            </a:pPr>
            <a:endParaRPr/>
          </a:p>
        </p:txBody>
      </p:sp>
      <p:sp>
        <p:nvSpPr>
          <p:cNvPr id="121" name="Google Shape;121;gede8b5a8b7_0_2"/>
          <p:cNvSpPr txBox="1">
            <a:spLocks noGrp="1"/>
          </p:cNvSpPr>
          <p:nvPr>
            <p:ph type="body" idx="1"/>
          </p:nvPr>
        </p:nvSpPr>
        <p:spPr>
          <a:xfrm>
            <a:off x="457199" y="1838151"/>
            <a:ext cx="11394000" cy="4351200"/>
          </a:xfrm>
          <a:prstGeom prst="rect">
            <a:avLst/>
          </a:prstGeom>
        </p:spPr>
        <p:txBody>
          <a:bodyPr spcFirstLastPara="1" wrap="square" lIns="0" tIns="45700" rIns="91425" bIns="45700" anchor="t" anchorCtr="0">
            <a:noAutofit/>
          </a:bodyPr>
          <a:lstStyle/>
          <a:p>
            <a:pPr marL="0" lvl="0" indent="0" algn="l" rtl="0">
              <a:spcBef>
                <a:spcPts val="900"/>
              </a:spcBef>
              <a:spcAft>
                <a:spcPts val="0"/>
              </a:spcAft>
              <a:buNone/>
            </a:pPr>
            <a:endParaRPr/>
          </a:p>
        </p:txBody>
      </p:sp>
      <p:sp>
        <p:nvSpPr>
          <p:cNvPr id="122" name="Google Shape;122;gede8b5a8b7_0_2"/>
          <p:cNvSpPr txBox="1">
            <a:spLocks noGrp="1"/>
          </p:cNvSpPr>
          <p:nvPr>
            <p:ph type="sldNum" idx="12"/>
          </p:nvPr>
        </p:nvSpPr>
        <p:spPr>
          <a:xfrm>
            <a:off x="9108141" y="6378575"/>
            <a:ext cx="2743200" cy="1983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t>5</a:t>
            </a:fld>
            <a:endParaRPr/>
          </a:p>
        </p:txBody>
      </p:sp>
      <p:pic>
        <p:nvPicPr>
          <p:cNvPr id="123" name="Google Shape;123;gede8b5a8b7_0_2"/>
          <p:cNvPicPr preferRelativeResize="0"/>
          <p:nvPr/>
        </p:nvPicPr>
        <p:blipFill rotWithShape="1">
          <a:blip r:embed="rId3">
            <a:alphaModFix/>
          </a:blip>
          <a:srcRect/>
          <a:stretch/>
        </p:blipFill>
        <p:spPr>
          <a:xfrm>
            <a:off x="0" y="0"/>
            <a:ext cx="12191999" cy="68579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f10016710b_0_0"/>
          <p:cNvSpPr txBox="1">
            <a:spLocks noGrp="1"/>
          </p:cNvSpPr>
          <p:nvPr>
            <p:ph type="title"/>
          </p:nvPr>
        </p:nvSpPr>
        <p:spPr>
          <a:xfrm>
            <a:off x="457200" y="2287053"/>
            <a:ext cx="5204100" cy="2283900"/>
          </a:xfrm>
          <a:prstGeom prst="rect">
            <a:avLst/>
          </a:prstGeom>
          <a:noFill/>
          <a:ln>
            <a:noFill/>
          </a:ln>
        </p:spPr>
        <p:txBody>
          <a:bodyPr spcFirstLastPara="1" wrap="square" lIns="0" tIns="45700" rIns="91425" bIns="45700" anchor="t" anchorCtr="0">
            <a:noAutofit/>
          </a:bodyPr>
          <a:lstStyle/>
          <a:p>
            <a:pPr marL="0" lvl="0" indent="0" algn="l" rtl="0">
              <a:lnSpc>
                <a:spcPct val="100000"/>
              </a:lnSpc>
              <a:spcBef>
                <a:spcPts val="0"/>
              </a:spcBef>
              <a:spcAft>
                <a:spcPts val="0"/>
              </a:spcAft>
              <a:buClr>
                <a:schemeClr val="accent6"/>
              </a:buClr>
              <a:buSzPts val="3200"/>
              <a:buFont typeface="Arial"/>
              <a:buNone/>
            </a:pPr>
            <a:r>
              <a:rPr lang="en-US" sz="4500"/>
              <a:t>Initial Pandemic Situation and Response</a:t>
            </a:r>
            <a:endParaRPr sz="4500"/>
          </a:p>
        </p:txBody>
      </p:sp>
      <p:sp>
        <p:nvSpPr>
          <p:cNvPr id="129" name="Google Shape;129;gf10016710b_0_0"/>
          <p:cNvSpPr txBox="1">
            <a:spLocks noGrp="1"/>
          </p:cNvSpPr>
          <p:nvPr>
            <p:ph type="sldNum" idx="12"/>
          </p:nvPr>
        </p:nvSpPr>
        <p:spPr>
          <a:xfrm>
            <a:off x="9108141" y="6378575"/>
            <a:ext cx="2743200" cy="1983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6</a:t>
            </a:fld>
            <a:endParaRPr/>
          </a:p>
        </p:txBody>
      </p:sp>
      <p:sp>
        <p:nvSpPr>
          <p:cNvPr id="130" name="Google Shape;130;gf10016710b_0_0"/>
          <p:cNvSpPr txBox="1"/>
          <p:nvPr/>
        </p:nvSpPr>
        <p:spPr>
          <a:xfrm>
            <a:off x="457198" y="6378575"/>
            <a:ext cx="8458200" cy="198300"/>
          </a:xfrm>
          <a:prstGeom prst="rect">
            <a:avLst/>
          </a:prstGeom>
          <a:noFill/>
          <a:ln>
            <a:noFill/>
          </a:ln>
        </p:spPr>
        <p:txBody>
          <a:bodyPr spcFirstLastPara="1" wrap="square" lIns="0"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lt1"/>
                </a:solidFill>
                <a:latin typeface="Arial"/>
                <a:ea typeface="Arial"/>
                <a:cs typeface="Arial"/>
                <a:sym typeface="Arial"/>
              </a:rPr>
              <a:t>Oklahoma | </a:t>
            </a:r>
            <a:r>
              <a:rPr lang="en-US" sz="1000" b="0" i="0" u="none" strike="noStrike" cap="none">
                <a:solidFill>
                  <a:srgbClr val="FFFFFF"/>
                </a:solidFill>
                <a:latin typeface="Arial"/>
                <a:ea typeface="Arial"/>
                <a:cs typeface="Arial"/>
                <a:sym typeface="Arial"/>
              </a:rPr>
              <a:t>OESC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f0e34a0679_0_0"/>
          <p:cNvSpPr txBox="1">
            <a:spLocks noGrp="1"/>
          </p:cNvSpPr>
          <p:nvPr>
            <p:ph type="sldNum" idx="12"/>
          </p:nvPr>
        </p:nvSpPr>
        <p:spPr>
          <a:xfrm>
            <a:off x="9108141" y="6378575"/>
            <a:ext cx="2743200" cy="1983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7</a:t>
            </a:fld>
            <a:endParaRPr/>
          </a:p>
        </p:txBody>
      </p:sp>
      <p:sp>
        <p:nvSpPr>
          <p:cNvPr id="136" name="Google Shape;136;gf0e34a0679_0_0"/>
          <p:cNvSpPr txBox="1">
            <a:spLocks noGrp="1"/>
          </p:cNvSpPr>
          <p:nvPr>
            <p:ph type="title"/>
          </p:nvPr>
        </p:nvSpPr>
        <p:spPr>
          <a:xfrm>
            <a:off x="457200" y="415230"/>
            <a:ext cx="11394000" cy="837300"/>
          </a:xfrm>
          <a:prstGeom prst="rect">
            <a:avLst/>
          </a:prstGeom>
          <a:noFill/>
          <a:ln>
            <a:noFill/>
          </a:ln>
        </p:spPr>
        <p:txBody>
          <a:bodyPr spcFirstLastPara="1" wrap="square" lIns="0" tIns="45700" rIns="91425" bIns="45700" anchor="t" anchorCtr="0">
            <a:noAutofit/>
          </a:bodyPr>
          <a:lstStyle/>
          <a:p>
            <a:pPr marL="0" lvl="0" indent="0" algn="l" rtl="0">
              <a:lnSpc>
                <a:spcPct val="100000"/>
              </a:lnSpc>
              <a:spcBef>
                <a:spcPts val="0"/>
              </a:spcBef>
              <a:spcAft>
                <a:spcPts val="0"/>
              </a:spcAft>
              <a:buSzPts val="1800"/>
              <a:buNone/>
            </a:pPr>
            <a:r>
              <a:rPr lang="en-US" sz="3500"/>
              <a:t>Unemployment Claims Volume</a:t>
            </a:r>
            <a:endParaRPr sz="3500"/>
          </a:p>
        </p:txBody>
      </p:sp>
      <p:sp>
        <p:nvSpPr>
          <p:cNvPr id="137" name="Google Shape;137;gf0e34a0679_0_0"/>
          <p:cNvSpPr txBox="1">
            <a:spLocks noGrp="1"/>
          </p:cNvSpPr>
          <p:nvPr>
            <p:ph type="body" idx="1"/>
          </p:nvPr>
        </p:nvSpPr>
        <p:spPr>
          <a:xfrm>
            <a:off x="457200" y="1241850"/>
            <a:ext cx="4871400" cy="4374300"/>
          </a:xfrm>
          <a:prstGeom prst="rect">
            <a:avLst/>
          </a:prstGeom>
          <a:noFill/>
          <a:ln>
            <a:noFill/>
          </a:ln>
        </p:spPr>
        <p:txBody>
          <a:bodyPr spcFirstLastPara="1" wrap="square" lIns="0" tIns="45700" rIns="91425" bIns="45700" anchor="t" anchorCtr="0">
            <a:noAutofit/>
          </a:bodyPr>
          <a:lstStyle/>
          <a:p>
            <a:pPr marL="0" lvl="0" indent="0" algn="l" rtl="0">
              <a:spcBef>
                <a:spcPts val="0"/>
              </a:spcBef>
              <a:spcAft>
                <a:spcPts val="0"/>
              </a:spcAft>
              <a:buSzPts val="1800"/>
              <a:buNone/>
            </a:pPr>
            <a:r>
              <a:rPr lang="en-US" sz="1700" b="1">
                <a:solidFill>
                  <a:schemeClr val="accent6"/>
                </a:solidFill>
              </a:rPr>
              <a:t>June-July 2020</a:t>
            </a:r>
            <a:endParaRPr sz="1700" b="1">
              <a:solidFill>
                <a:schemeClr val="accent6"/>
              </a:solidFill>
            </a:endParaRPr>
          </a:p>
          <a:p>
            <a:pPr marL="457200" lvl="0" indent="-330200" algn="l" rtl="0">
              <a:spcBef>
                <a:spcPts val="0"/>
              </a:spcBef>
              <a:spcAft>
                <a:spcPts val="0"/>
              </a:spcAft>
              <a:buSzPts val="1600"/>
              <a:buChar char="●"/>
            </a:pPr>
            <a:r>
              <a:rPr lang="en-US" sz="1600"/>
              <a:t>Within a month of leadership change, OESC hosted claims fairs in OKC, Tulsa and Ardmore serving over 10,000 claimants in a little over a month</a:t>
            </a:r>
            <a:endParaRPr sz="1600"/>
          </a:p>
          <a:p>
            <a:pPr marL="457200" lvl="0" indent="-330200" algn="l" rtl="0">
              <a:spcBef>
                <a:spcPts val="0"/>
              </a:spcBef>
              <a:spcAft>
                <a:spcPts val="0"/>
              </a:spcAft>
              <a:buSzPts val="1600"/>
              <a:buChar char="●"/>
            </a:pPr>
            <a:r>
              <a:rPr lang="en-US" sz="1600"/>
              <a:t>Backlog claims reduced from over 129,000 to under 10,000</a:t>
            </a:r>
            <a:endParaRPr sz="1600"/>
          </a:p>
          <a:p>
            <a:pPr marL="0" lvl="0" indent="0" algn="l" rtl="0">
              <a:spcBef>
                <a:spcPts val="0"/>
              </a:spcBef>
              <a:spcAft>
                <a:spcPts val="0"/>
              </a:spcAft>
              <a:buNone/>
            </a:pPr>
            <a:endParaRPr sz="1600">
              <a:solidFill>
                <a:srgbClr val="000000"/>
              </a:solidFill>
            </a:endParaRPr>
          </a:p>
          <a:p>
            <a:pPr marL="0" lvl="0" indent="0" algn="l" rtl="0">
              <a:spcBef>
                <a:spcPts val="0"/>
              </a:spcBef>
              <a:spcAft>
                <a:spcPts val="0"/>
              </a:spcAft>
              <a:buNone/>
            </a:pPr>
            <a:r>
              <a:rPr lang="en-US" sz="1700" b="1">
                <a:solidFill>
                  <a:schemeClr val="accent6"/>
                </a:solidFill>
              </a:rPr>
              <a:t>February 2021</a:t>
            </a:r>
            <a:endParaRPr sz="1700" b="1">
              <a:solidFill>
                <a:schemeClr val="accent6"/>
              </a:solidFill>
            </a:endParaRPr>
          </a:p>
          <a:p>
            <a:pPr marL="457200" lvl="0" indent="-330200" algn="l" rtl="0">
              <a:spcBef>
                <a:spcPts val="0"/>
              </a:spcBef>
              <a:spcAft>
                <a:spcPts val="0"/>
              </a:spcAft>
              <a:buClr>
                <a:srgbClr val="464646"/>
              </a:buClr>
              <a:buSzPts val="1600"/>
              <a:buChar char="●"/>
            </a:pPr>
            <a:r>
              <a:rPr lang="en-US" sz="1600">
                <a:solidFill>
                  <a:srgbClr val="464646"/>
                </a:solidFill>
              </a:rPr>
              <a:t>Unemployment claims declined for 35 consecutive weeks</a:t>
            </a:r>
            <a:endParaRPr sz="1600" b="1">
              <a:solidFill>
                <a:srgbClr val="464646"/>
              </a:solidFill>
            </a:endParaRPr>
          </a:p>
          <a:p>
            <a:pPr marL="0" lvl="0" indent="0" algn="l" rtl="0">
              <a:spcBef>
                <a:spcPts val="0"/>
              </a:spcBef>
              <a:spcAft>
                <a:spcPts val="0"/>
              </a:spcAft>
              <a:buNone/>
            </a:pPr>
            <a:endParaRPr sz="1600" b="1">
              <a:solidFill>
                <a:schemeClr val="accent6"/>
              </a:solidFill>
            </a:endParaRPr>
          </a:p>
          <a:p>
            <a:pPr marL="0" lvl="0" indent="0" algn="l" rtl="0">
              <a:spcBef>
                <a:spcPts val="0"/>
              </a:spcBef>
              <a:spcAft>
                <a:spcPts val="0"/>
              </a:spcAft>
              <a:buNone/>
            </a:pPr>
            <a:r>
              <a:rPr lang="en-US" sz="1700" b="1">
                <a:solidFill>
                  <a:schemeClr val="accent6"/>
                </a:solidFill>
              </a:rPr>
              <a:t>September 2</a:t>
            </a:r>
            <a:r>
              <a:rPr lang="en-US" sz="1700" b="1">
                <a:solidFill>
                  <a:schemeClr val="accent6"/>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021</a:t>
            </a:r>
            <a:endParaRPr sz="1700" b="1">
              <a:solidFill>
                <a:schemeClr val="accent6"/>
              </a:solidFill>
            </a:endParaRPr>
          </a:p>
          <a:p>
            <a:pPr marL="457200" lvl="0" indent="-330200" algn="l" rtl="0">
              <a:spcBef>
                <a:spcPts val="0"/>
              </a:spcBef>
              <a:spcAft>
                <a:spcPts val="0"/>
              </a:spcAft>
              <a:buSzPts val="1600"/>
              <a:buChar char="●"/>
            </a:pPr>
            <a:r>
              <a:rPr lang="en-US" sz="1600"/>
              <a:t>Paid out $5B in benefits since March 2020, more than the past </a:t>
            </a:r>
            <a:r>
              <a:rPr lang="en-US" sz="1600" b="1"/>
              <a:t>decade </a:t>
            </a:r>
            <a:r>
              <a:rPr lang="en-US" sz="1600"/>
              <a:t>combined</a:t>
            </a:r>
            <a:endParaRPr sz="1600"/>
          </a:p>
          <a:p>
            <a:pPr marL="0" lvl="0" indent="0" algn="l" rtl="0">
              <a:spcBef>
                <a:spcPts val="0"/>
              </a:spcBef>
              <a:spcAft>
                <a:spcPts val="0"/>
              </a:spcAft>
              <a:buSzPts val="1800"/>
              <a:buNone/>
            </a:pPr>
            <a:endParaRPr sz="1600">
              <a:solidFill>
                <a:srgbClr val="000000"/>
              </a:solidFill>
            </a:endParaRPr>
          </a:p>
          <a:p>
            <a:pPr marL="0" lvl="0" indent="0" algn="l" rtl="0">
              <a:spcBef>
                <a:spcPts val="0"/>
              </a:spcBef>
              <a:spcAft>
                <a:spcPts val="0"/>
              </a:spcAft>
              <a:buSzPts val="1800"/>
              <a:buNone/>
            </a:pPr>
            <a:endParaRPr sz="1600">
              <a:solidFill>
                <a:srgbClr val="000000"/>
              </a:solidFill>
            </a:endParaRPr>
          </a:p>
          <a:p>
            <a:pPr marL="0" lvl="0" indent="0" algn="l" rtl="0">
              <a:spcBef>
                <a:spcPts val="0"/>
              </a:spcBef>
              <a:spcAft>
                <a:spcPts val="0"/>
              </a:spcAft>
              <a:buSzPts val="1800"/>
              <a:buNone/>
            </a:pPr>
            <a:endParaRPr sz="1600" b="1">
              <a:solidFill>
                <a:srgbClr val="000000"/>
              </a:solidFill>
            </a:endParaRPr>
          </a:p>
          <a:p>
            <a:pPr marL="0" lvl="0" indent="0" algn="l" rtl="0">
              <a:lnSpc>
                <a:spcPct val="100000"/>
              </a:lnSpc>
              <a:spcBef>
                <a:spcPts val="0"/>
              </a:spcBef>
              <a:spcAft>
                <a:spcPts val="0"/>
              </a:spcAft>
              <a:buSzPts val="1800"/>
              <a:buNone/>
            </a:pPr>
            <a:endParaRPr sz="1600"/>
          </a:p>
          <a:p>
            <a:pPr marL="0" lvl="0" indent="0" algn="l" rtl="0">
              <a:lnSpc>
                <a:spcPct val="100000"/>
              </a:lnSpc>
              <a:spcBef>
                <a:spcPts val="0"/>
              </a:spcBef>
              <a:spcAft>
                <a:spcPts val="0"/>
              </a:spcAft>
              <a:buSzPts val="1800"/>
              <a:buNone/>
            </a:pPr>
            <a:endParaRPr sz="1600"/>
          </a:p>
          <a:p>
            <a:pPr marL="0" lvl="0" indent="0" algn="l" rtl="0">
              <a:lnSpc>
                <a:spcPct val="100000"/>
              </a:lnSpc>
              <a:spcBef>
                <a:spcPts val="0"/>
              </a:spcBef>
              <a:spcAft>
                <a:spcPts val="0"/>
              </a:spcAft>
              <a:buSzPts val="1800"/>
              <a:buNone/>
            </a:pPr>
            <a:endParaRPr sz="1600"/>
          </a:p>
          <a:p>
            <a:pPr marL="0" lvl="0" indent="0" algn="l" rtl="0">
              <a:lnSpc>
                <a:spcPct val="100000"/>
              </a:lnSpc>
              <a:spcBef>
                <a:spcPts val="0"/>
              </a:spcBef>
              <a:spcAft>
                <a:spcPts val="0"/>
              </a:spcAft>
              <a:buSzPts val="1800"/>
              <a:buNone/>
            </a:pPr>
            <a:endParaRPr sz="1600"/>
          </a:p>
          <a:p>
            <a:pPr marL="0" lvl="0" indent="0" algn="l" rtl="0">
              <a:lnSpc>
                <a:spcPct val="100000"/>
              </a:lnSpc>
              <a:spcBef>
                <a:spcPts val="0"/>
              </a:spcBef>
              <a:spcAft>
                <a:spcPts val="0"/>
              </a:spcAft>
              <a:buSzPts val="1800"/>
              <a:buNone/>
            </a:pPr>
            <a:endParaRPr sz="1600"/>
          </a:p>
          <a:p>
            <a:pPr marL="0" lvl="0" indent="0" algn="l" rtl="0">
              <a:lnSpc>
                <a:spcPct val="100000"/>
              </a:lnSpc>
              <a:spcBef>
                <a:spcPts val="0"/>
              </a:spcBef>
              <a:spcAft>
                <a:spcPts val="0"/>
              </a:spcAft>
              <a:buSzPts val="1800"/>
              <a:buNone/>
            </a:pPr>
            <a:endParaRPr sz="1600" b="1"/>
          </a:p>
        </p:txBody>
      </p:sp>
      <p:pic>
        <p:nvPicPr>
          <p:cNvPr id="138" name="Google Shape;138;gf0e34a0679_0_0"/>
          <p:cNvPicPr preferRelativeResize="0"/>
          <p:nvPr/>
        </p:nvPicPr>
        <p:blipFill rotWithShape="1">
          <a:blip r:embed="rId3">
            <a:alphaModFix/>
          </a:blip>
          <a:srcRect l="28642" t="10538"/>
          <a:stretch/>
        </p:blipFill>
        <p:spPr>
          <a:xfrm>
            <a:off x="5483525" y="1331650"/>
            <a:ext cx="6367824" cy="4491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f0e34a0679_0_42"/>
          <p:cNvSpPr txBox="1">
            <a:spLocks noGrp="1"/>
          </p:cNvSpPr>
          <p:nvPr>
            <p:ph type="sldNum" idx="12"/>
          </p:nvPr>
        </p:nvSpPr>
        <p:spPr>
          <a:xfrm>
            <a:off x="9108141" y="6378575"/>
            <a:ext cx="2743200" cy="1983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solidFill>
                  <a:srgbClr val="464646"/>
                </a:solidFill>
              </a:rPr>
              <a:t>8</a:t>
            </a:fld>
            <a:endParaRPr>
              <a:solidFill>
                <a:srgbClr val="464646"/>
              </a:solidFill>
            </a:endParaRPr>
          </a:p>
        </p:txBody>
      </p:sp>
      <p:sp>
        <p:nvSpPr>
          <p:cNvPr id="144" name="Google Shape;144;gf0e34a0679_0_42"/>
          <p:cNvSpPr txBox="1">
            <a:spLocks noGrp="1"/>
          </p:cNvSpPr>
          <p:nvPr>
            <p:ph type="title"/>
          </p:nvPr>
        </p:nvSpPr>
        <p:spPr>
          <a:xfrm>
            <a:off x="457200" y="415226"/>
            <a:ext cx="11394000" cy="660900"/>
          </a:xfrm>
          <a:prstGeom prst="rect">
            <a:avLst/>
          </a:prstGeom>
          <a:noFill/>
          <a:ln>
            <a:noFill/>
          </a:ln>
        </p:spPr>
        <p:txBody>
          <a:bodyPr spcFirstLastPara="1" wrap="square" lIns="0" tIns="45700" rIns="91425" bIns="45700" anchor="t" anchorCtr="0">
            <a:noAutofit/>
          </a:bodyPr>
          <a:lstStyle/>
          <a:p>
            <a:pPr marL="0" lvl="0" indent="0" algn="l" rtl="0">
              <a:lnSpc>
                <a:spcPct val="100000"/>
              </a:lnSpc>
              <a:spcBef>
                <a:spcPts val="0"/>
              </a:spcBef>
              <a:spcAft>
                <a:spcPts val="0"/>
              </a:spcAft>
              <a:buSzPts val="1800"/>
              <a:buNone/>
            </a:pPr>
            <a:r>
              <a:rPr lang="en-US" sz="3500"/>
              <a:t>Improving Agency Systems</a:t>
            </a:r>
            <a:endParaRPr sz="3500"/>
          </a:p>
        </p:txBody>
      </p:sp>
      <p:sp>
        <p:nvSpPr>
          <p:cNvPr id="145" name="Google Shape;145;gf0e34a0679_0_42"/>
          <p:cNvSpPr txBox="1">
            <a:spLocks noGrp="1"/>
          </p:cNvSpPr>
          <p:nvPr>
            <p:ph type="body" idx="1"/>
          </p:nvPr>
        </p:nvSpPr>
        <p:spPr>
          <a:xfrm>
            <a:off x="457200" y="1076000"/>
            <a:ext cx="5602800" cy="5169600"/>
          </a:xfrm>
          <a:prstGeom prst="rect">
            <a:avLst/>
          </a:prstGeom>
          <a:noFill/>
          <a:ln>
            <a:noFill/>
          </a:ln>
        </p:spPr>
        <p:txBody>
          <a:bodyPr spcFirstLastPara="1" wrap="square" lIns="0" tIns="45700" rIns="91425" bIns="45700" anchor="t" anchorCtr="0">
            <a:noAutofit/>
          </a:bodyPr>
          <a:lstStyle/>
          <a:p>
            <a:pPr marL="0" lvl="0" indent="0" algn="l" rtl="0">
              <a:spcBef>
                <a:spcPts val="0"/>
              </a:spcBef>
              <a:spcAft>
                <a:spcPts val="0"/>
              </a:spcAft>
              <a:buClr>
                <a:srgbClr val="000000"/>
              </a:buClr>
              <a:buSzPts val="1800"/>
              <a:buFont typeface="Arial"/>
              <a:buNone/>
            </a:pPr>
            <a:r>
              <a:rPr lang="en-US" sz="1400" b="1" dirty="0">
                <a:solidFill>
                  <a:schemeClr val="accent6"/>
                </a:solidFill>
              </a:rPr>
              <a:t>Fraudulent Activity</a:t>
            </a:r>
          </a:p>
          <a:p>
            <a:pPr marL="0" lvl="0" indent="0" algn="l" rtl="0">
              <a:spcBef>
                <a:spcPts val="0"/>
              </a:spcBef>
              <a:spcAft>
                <a:spcPts val="0"/>
              </a:spcAft>
              <a:buClr>
                <a:srgbClr val="000000"/>
              </a:buClr>
              <a:buSzPts val="1800"/>
              <a:buFont typeface="Arial"/>
              <a:buNone/>
            </a:pPr>
            <a:endParaRPr lang="en-US" sz="1400" b="1" dirty="0">
              <a:solidFill>
                <a:schemeClr val="accent6"/>
              </a:solidFill>
            </a:endParaRPr>
          </a:p>
          <a:p>
            <a:pPr marL="0" indent="0">
              <a:spcBef>
                <a:spcPts val="0"/>
              </a:spcBef>
              <a:buClr>
                <a:srgbClr val="000000"/>
              </a:buClr>
              <a:buNone/>
            </a:pPr>
            <a:r>
              <a:rPr lang="en-US" sz="1400" b="1" dirty="0">
                <a:solidFill>
                  <a:srgbClr val="464646"/>
                </a:solidFill>
              </a:rPr>
              <a:t>March 2020</a:t>
            </a:r>
          </a:p>
          <a:p>
            <a:pPr marL="285750" indent="-285750">
              <a:spcBef>
                <a:spcPts val="0"/>
              </a:spcBef>
              <a:buClr>
                <a:srgbClr val="000000"/>
              </a:buClr>
            </a:pPr>
            <a:r>
              <a:rPr lang="en-US" sz="1400" dirty="0">
                <a:solidFill>
                  <a:srgbClr val="464646"/>
                </a:solidFill>
              </a:rPr>
              <a:t>One week waiting period for all claims waived nationally.</a:t>
            </a:r>
          </a:p>
          <a:p>
            <a:pPr marL="285750" indent="-285750">
              <a:spcBef>
                <a:spcPts val="0"/>
              </a:spcBef>
              <a:buClr>
                <a:srgbClr val="000000"/>
              </a:buClr>
            </a:pPr>
            <a:r>
              <a:rPr lang="en-US" sz="1400" dirty="0">
                <a:solidFill>
                  <a:srgbClr val="464646"/>
                </a:solidFill>
              </a:rPr>
              <a:t>Three new claim types introduced overnight for agency to implement.</a:t>
            </a:r>
          </a:p>
          <a:p>
            <a:pPr marL="0" lvl="0" indent="0" algn="l" rtl="0">
              <a:spcBef>
                <a:spcPts val="0"/>
              </a:spcBef>
              <a:spcAft>
                <a:spcPts val="0"/>
              </a:spcAft>
              <a:buClr>
                <a:srgbClr val="000000"/>
              </a:buClr>
              <a:buSzPts val="1800"/>
              <a:buFont typeface="Arial"/>
              <a:buNone/>
            </a:pPr>
            <a:endParaRPr lang="en-US" sz="1400" b="1" dirty="0">
              <a:solidFill>
                <a:schemeClr val="accent6"/>
              </a:solidFill>
            </a:endParaRPr>
          </a:p>
          <a:p>
            <a:pPr marL="0" lvl="0" indent="0" algn="l" rtl="0">
              <a:lnSpc>
                <a:spcPct val="100000"/>
              </a:lnSpc>
              <a:spcBef>
                <a:spcPts val="0"/>
              </a:spcBef>
              <a:spcAft>
                <a:spcPts val="0"/>
              </a:spcAft>
              <a:buSzPts val="1800"/>
              <a:buNone/>
            </a:pPr>
            <a:r>
              <a:rPr lang="en-US" sz="1400" b="1" dirty="0">
                <a:solidFill>
                  <a:srgbClr val="464646"/>
                </a:solidFill>
              </a:rPr>
              <a:t>April 2020</a:t>
            </a:r>
            <a:endParaRPr sz="1400" b="1" dirty="0">
              <a:solidFill>
                <a:srgbClr val="464646"/>
              </a:solidFill>
            </a:endParaRPr>
          </a:p>
          <a:p>
            <a:pPr marL="457200" lvl="0" indent="-317500" algn="l" rtl="0">
              <a:lnSpc>
                <a:spcPct val="100000"/>
              </a:lnSpc>
              <a:spcBef>
                <a:spcPts val="0"/>
              </a:spcBef>
              <a:spcAft>
                <a:spcPts val="0"/>
              </a:spcAft>
              <a:buClr>
                <a:srgbClr val="464646"/>
              </a:buClr>
              <a:buSzPts val="1400"/>
              <a:buChar char="●"/>
            </a:pPr>
            <a:r>
              <a:rPr lang="en-US" sz="1400" dirty="0">
                <a:solidFill>
                  <a:srgbClr val="464646"/>
                </a:solidFill>
              </a:rPr>
              <a:t>OESC sees fraudulent claims rise significantly and identity theft used as main tool to file fraudulent claims. Manual fraud processes used by agency ill equipped to handle situation.</a:t>
            </a:r>
          </a:p>
          <a:p>
            <a:pPr marL="457200" lvl="0" indent="-317500" algn="l" rtl="0">
              <a:lnSpc>
                <a:spcPct val="100000"/>
              </a:lnSpc>
              <a:spcBef>
                <a:spcPts val="0"/>
              </a:spcBef>
              <a:spcAft>
                <a:spcPts val="0"/>
              </a:spcAft>
              <a:buClr>
                <a:srgbClr val="464646"/>
              </a:buClr>
              <a:buSzPts val="1400"/>
              <a:buChar char="●"/>
            </a:pPr>
            <a:endParaRPr sz="1400" dirty="0">
              <a:solidFill>
                <a:srgbClr val="464646"/>
              </a:solidFill>
            </a:endParaRPr>
          </a:p>
          <a:p>
            <a:pPr marL="0" lvl="0" indent="0" algn="l" rtl="0">
              <a:lnSpc>
                <a:spcPct val="100000"/>
              </a:lnSpc>
              <a:spcBef>
                <a:spcPts val="0"/>
              </a:spcBef>
              <a:spcAft>
                <a:spcPts val="0"/>
              </a:spcAft>
              <a:buSzPts val="1800"/>
              <a:buNone/>
            </a:pPr>
            <a:r>
              <a:rPr lang="en-US" sz="1400" dirty="0">
                <a:solidFill>
                  <a:srgbClr val="464646"/>
                </a:solidFill>
              </a:rPr>
              <a:t>J</a:t>
            </a:r>
            <a:r>
              <a:rPr lang="en-US" sz="1400" b="1" dirty="0">
                <a:solidFill>
                  <a:srgbClr val="464646"/>
                </a:solidFill>
              </a:rPr>
              <a:t>une 2020</a:t>
            </a:r>
            <a:endParaRPr sz="1400" b="1" dirty="0">
              <a:solidFill>
                <a:srgbClr val="464646"/>
              </a:solidFill>
            </a:endParaRPr>
          </a:p>
          <a:p>
            <a:pPr marL="457200" lvl="0" indent="-317500" algn="l" rtl="0">
              <a:lnSpc>
                <a:spcPct val="100000"/>
              </a:lnSpc>
              <a:spcBef>
                <a:spcPts val="0"/>
              </a:spcBef>
              <a:spcAft>
                <a:spcPts val="0"/>
              </a:spcAft>
              <a:buClr>
                <a:srgbClr val="464646"/>
              </a:buClr>
              <a:buSzPts val="1400"/>
              <a:buChar char="●"/>
            </a:pPr>
            <a:r>
              <a:rPr lang="en-US" sz="1400" dirty="0">
                <a:solidFill>
                  <a:srgbClr val="464646"/>
                </a:solidFill>
              </a:rPr>
              <a:t>Way2Go Cards required in hand for direct deposit, restricted three financial institutions</a:t>
            </a:r>
            <a:endParaRPr sz="1400" dirty="0">
              <a:solidFill>
                <a:srgbClr val="464646"/>
              </a:solidFill>
            </a:endParaRPr>
          </a:p>
          <a:p>
            <a:pPr marL="0" lvl="0" indent="0" algn="l" rtl="0">
              <a:lnSpc>
                <a:spcPct val="100000"/>
              </a:lnSpc>
              <a:spcBef>
                <a:spcPts val="0"/>
              </a:spcBef>
              <a:spcAft>
                <a:spcPts val="0"/>
              </a:spcAft>
              <a:buNone/>
            </a:pPr>
            <a:endParaRPr sz="1400" dirty="0">
              <a:solidFill>
                <a:srgbClr val="464646"/>
              </a:solidFill>
            </a:endParaRPr>
          </a:p>
          <a:p>
            <a:pPr marL="0" lvl="0" indent="0" algn="l" rtl="0">
              <a:lnSpc>
                <a:spcPct val="100000"/>
              </a:lnSpc>
              <a:spcBef>
                <a:spcPts val="0"/>
              </a:spcBef>
              <a:spcAft>
                <a:spcPts val="0"/>
              </a:spcAft>
              <a:buNone/>
            </a:pPr>
            <a:r>
              <a:rPr lang="en-US" sz="1400" b="1" dirty="0">
                <a:solidFill>
                  <a:srgbClr val="464646"/>
                </a:solidFill>
              </a:rPr>
              <a:t>August 2020</a:t>
            </a:r>
            <a:endParaRPr sz="1400" b="1" dirty="0">
              <a:solidFill>
                <a:srgbClr val="464646"/>
              </a:solidFill>
            </a:endParaRPr>
          </a:p>
          <a:p>
            <a:pPr marL="457200" lvl="0" indent="-317500" algn="l" rtl="0">
              <a:lnSpc>
                <a:spcPct val="100000"/>
              </a:lnSpc>
              <a:spcBef>
                <a:spcPts val="0"/>
              </a:spcBef>
              <a:spcAft>
                <a:spcPts val="0"/>
              </a:spcAft>
              <a:buClr>
                <a:srgbClr val="464646"/>
              </a:buClr>
              <a:buSzPts val="1400"/>
              <a:buChar char="●"/>
            </a:pPr>
            <a:r>
              <a:rPr lang="en-US" sz="1400" dirty="0">
                <a:solidFill>
                  <a:srgbClr val="464646"/>
                </a:solidFill>
              </a:rPr>
              <a:t>Average turnaround time to recover funds from a fraudulent claim decreased from about 10-12 weeks to about 5-7 days</a:t>
            </a:r>
            <a:endParaRPr sz="1400" dirty="0">
              <a:solidFill>
                <a:srgbClr val="464646"/>
              </a:solidFill>
            </a:endParaRPr>
          </a:p>
          <a:p>
            <a:pPr marL="0" lvl="0" indent="0" algn="l" rtl="0">
              <a:lnSpc>
                <a:spcPct val="100000"/>
              </a:lnSpc>
              <a:spcBef>
                <a:spcPts val="0"/>
              </a:spcBef>
              <a:spcAft>
                <a:spcPts val="0"/>
              </a:spcAft>
              <a:buNone/>
            </a:pPr>
            <a:endParaRPr sz="1400" dirty="0">
              <a:solidFill>
                <a:srgbClr val="464646"/>
              </a:solidFill>
            </a:endParaRPr>
          </a:p>
          <a:p>
            <a:pPr marL="0" lvl="0" indent="0" algn="l" rtl="0">
              <a:spcBef>
                <a:spcPts val="0"/>
              </a:spcBef>
              <a:spcAft>
                <a:spcPts val="0"/>
              </a:spcAft>
              <a:buNone/>
            </a:pPr>
            <a:r>
              <a:rPr lang="en-US" sz="1400" b="1" dirty="0">
                <a:solidFill>
                  <a:srgbClr val="464646"/>
                </a:solidFill>
              </a:rPr>
              <a:t>September 2020</a:t>
            </a:r>
            <a:endParaRPr sz="1400" b="1" dirty="0">
              <a:solidFill>
                <a:srgbClr val="464646"/>
              </a:solidFill>
            </a:endParaRPr>
          </a:p>
          <a:p>
            <a:pPr marL="457200" lvl="0" indent="-317500" algn="l" rtl="0">
              <a:spcBef>
                <a:spcPts val="0"/>
              </a:spcBef>
              <a:spcAft>
                <a:spcPts val="0"/>
              </a:spcAft>
              <a:buClr>
                <a:srgbClr val="464646"/>
              </a:buClr>
              <a:buSzPts val="1400"/>
              <a:buChar char="●"/>
            </a:pPr>
            <a:r>
              <a:rPr lang="en-US" sz="1400" dirty="0">
                <a:solidFill>
                  <a:srgbClr val="464646"/>
                </a:solidFill>
              </a:rPr>
              <a:t>Launched </a:t>
            </a:r>
            <a:r>
              <a:rPr lang="en-US" sz="1400" dirty="0" err="1">
                <a:solidFill>
                  <a:srgbClr val="464646"/>
                </a:solidFill>
              </a:rPr>
              <a:t>VerifyOK</a:t>
            </a:r>
            <a:r>
              <a:rPr lang="en-US" sz="1400" dirty="0">
                <a:solidFill>
                  <a:srgbClr val="464646"/>
                </a:solidFill>
              </a:rPr>
              <a:t> to address unemployment fraud</a:t>
            </a:r>
            <a:endParaRPr sz="1400" dirty="0">
              <a:solidFill>
                <a:srgbClr val="464646"/>
              </a:solidFill>
            </a:endParaRPr>
          </a:p>
          <a:p>
            <a:pPr marL="0" lvl="0" indent="0" algn="l" rtl="0">
              <a:lnSpc>
                <a:spcPct val="100000"/>
              </a:lnSpc>
              <a:spcBef>
                <a:spcPts val="0"/>
              </a:spcBef>
              <a:spcAft>
                <a:spcPts val="0"/>
              </a:spcAft>
              <a:buNone/>
            </a:pPr>
            <a:endParaRPr sz="1400" dirty="0">
              <a:solidFill>
                <a:srgbClr val="464646"/>
              </a:solidFill>
            </a:endParaRPr>
          </a:p>
          <a:p>
            <a:pPr marL="0" lvl="0" indent="0" algn="l" rtl="0">
              <a:lnSpc>
                <a:spcPct val="100000"/>
              </a:lnSpc>
              <a:spcBef>
                <a:spcPts val="0"/>
              </a:spcBef>
              <a:spcAft>
                <a:spcPts val="0"/>
              </a:spcAft>
              <a:buNone/>
            </a:pPr>
            <a:r>
              <a:rPr lang="en-US" sz="1400" b="1" dirty="0">
                <a:solidFill>
                  <a:srgbClr val="464646"/>
                </a:solidFill>
              </a:rPr>
              <a:t>October 2020</a:t>
            </a:r>
            <a:endParaRPr sz="1400" b="1" dirty="0">
              <a:solidFill>
                <a:srgbClr val="464646"/>
              </a:solidFill>
            </a:endParaRPr>
          </a:p>
          <a:p>
            <a:pPr marL="457200" lvl="0" indent="-317500" algn="l" rtl="0">
              <a:lnSpc>
                <a:spcPct val="100000"/>
              </a:lnSpc>
              <a:spcBef>
                <a:spcPts val="0"/>
              </a:spcBef>
              <a:spcAft>
                <a:spcPts val="0"/>
              </a:spcAft>
              <a:buClr>
                <a:srgbClr val="464646"/>
              </a:buClr>
              <a:buSzPts val="1400"/>
              <a:buChar char="●"/>
            </a:pPr>
            <a:r>
              <a:rPr lang="en-US" sz="1400" dirty="0">
                <a:solidFill>
                  <a:srgbClr val="464646"/>
                </a:solidFill>
              </a:rPr>
              <a:t>OESC awarded $1.8 million from DOL for fraud prevention efforts</a:t>
            </a:r>
            <a:endParaRPr sz="1400" dirty="0">
              <a:solidFill>
                <a:srgbClr val="464646"/>
              </a:solidFill>
            </a:endParaRPr>
          </a:p>
          <a:p>
            <a:pPr marL="0" lvl="0" indent="0" algn="l" rtl="0">
              <a:lnSpc>
                <a:spcPct val="100000"/>
              </a:lnSpc>
              <a:spcBef>
                <a:spcPts val="0"/>
              </a:spcBef>
              <a:spcAft>
                <a:spcPts val="0"/>
              </a:spcAft>
              <a:buNone/>
            </a:pPr>
            <a:endParaRPr sz="1400" dirty="0">
              <a:solidFill>
                <a:srgbClr val="464646"/>
              </a:solidFill>
            </a:endParaRPr>
          </a:p>
          <a:p>
            <a:pPr marL="0" lvl="0" indent="0" algn="l" rtl="0">
              <a:lnSpc>
                <a:spcPct val="100000"/>
              </a:lnSpc>
              <a:spcBef>
                <a:spcPts val="0"/>
              </a:spcBef>
              <a:spcAft>
                <a:spcPts val="0"/>
              </a:spcAft>
              <a:buNone/>
            </a:pPr>
            <a:endParaRPr lang="en-US" sz="1400" b="1" dirty="0">
              <a:solidFill>
                <a:srgbClr val="464646"/>
              </a:solidFill>
            </a:endParaRPr>
          </a:p>
          <a:p>
            <a:pPr marL="0" lvl="0" indent="0" algn="l" rtl="0">
              <a:lnSpc>
                <a:spcPct val="100000"/>
              </a:lnSpc>
              <a:spcBef>
                <a:spcPts val="0"/>
              </a:spcBef>
              <a:spcAft>
                <a:spcPts val="0"/>
              </a:spcAft>
              <a:buNone/>
            </a:pPr>
            <a:endParaRPr lang="en-US" sz="1400" b="1" dirty="0">
              <a:solidFill>
                <a:srgbClr val="464646"/>
              </a:solidFill>
            </a:endParaRPr>
          </a:p>
          <a:p>
            <a:pPr marL="0" lvl="0" indent="0" algn="l" rtl="0">
              <a:lnSpc>
                <a:spcPct val="100000"/>
              </a:lnSpc>
              <a:spcBef>
                <a:spcPts val="0"/>
              </a:spcBef>
              <a:spcAft>
                <a:spcPts val="0"/>
              </a:spcAft>
              <a:buNone/>
            </a:pPr>
            <a:endParaRPr lang="en-US" sz="1400" b="1" dirty="0">
              <a:solidFill>
                <a:srgbClr val="464646"/>
              </a:solidFill>
            </a:endParaRPr>
          </a:p>
          <a:p>
            <a:pPr marL="0" lvl="0" indent="0" algn="l" rtl="0">
              <a:lnSpc>
                <a:spcPct val="100000"/>
              </a:lnSpc>
              <a:spcBef>
                <a:spcPts val="0"/>
              </a:spcBef>
              <a:spcAft>
                <a:spcPts val="0"/>
              </a:spcAft>
              <a:buNone/>
            </a:pPr>
            <a:r>
              <a:rPr lang="en-US" sz="1400" b="1" dirty="0">
                <a:solidFill>
                  <a:srgbClr val="464646"/>
                </a:solidFill>
              </a:rPr>
              <a:t>February 2021</a:t>
            </a:r>
            <a:endParaRPr sz="1400" b="1" dirty="0">
              <a:solidFill>
                <a:srgbClr val="464646"/>
              </a:solidFill>
            </a:endParaRPr>
          </a:p>
          <a:p>
            <a:pPr marL="457200" lvl="0" indent="-317500" algn="l" rtl="0">
              <a:lnSpc>
                <a:spcPct val="100000"/>
              </a:lnSpc>
              <a:spcBef>
                <a:spcPts val="0"/>
              </a:spcBef>
              <a:spcAft>
                <a:spcPts val="0"/>
              </a:spcAft>
              <a:buClr>
                <a:srgbClr val="464646"/>
              </a:buClr>
              <a:buSzPts val="1400"/>
              <a:buChar char="●"/>
            </a:pPr>
            <a:r>
              <a:rPr lang="en-US" sz="1400" dirty="0">
                <a:solidFill>
                  <a:srgbClr val="464646"/>
                </a:solidFill>
              </a:rPr>
              <a:t>OESC launched an internal fraud scoring tool in partnership with Google and </a:t>
            </a:r>
            <a:r>
              <a:rPr lang="en-US" sz="1400" dirty="0" err="1">
                <a:solidFill>
                  <a:srgbClr val="464646"/>
                </a:solidFill>
              </a:rPr>
              <a:t>SpringML</a:t>
            </a:r>
            <a:endParaRPr sz="1400" dirty="0">
              <a:solidFill>
                <a:srgbClr val="464646"/>
              </a:solidFill>
            </a:endParaRPr>
          </a:p>
          <a:p>
            <a:pPr marL="457200" lvl="0" indent="-317500" algn="l" rtl="0">
              <a:lnSpc>
                <a:spcPct val="100000"/>
              </a:lnSpc>
              <a:spcBef>
                <a:spcPts val="0"/>
              </a:spcBef>
              <a:spcAft>
                <a:spcPts val="0"/>
              </a:spcAft>
              <a:buClr>
                <a:srgbClr val="464646"/>
              </a:buClr>
              <a:buSzPts val="1400"/>
              <a:buChar char="●"/>
            </a:pPr>
            <a:r>
              <a:rPr lang="en-US" sz="1400" dirty="0">
                <a:solidFill>
                  <a:srgbClr val="464646"/>
                </a:solidFill>
              </a:rPr>
              <a:t>OESC brings together a task force of state and federal law enforcement partners</a:t>
            </a:r>
            <a:endParaRPr sz="1400" dirty="0">
              <a:solidFill>
                <a:srgbClr val="464646"/>
              </a:solidFill>
            </a:endParaRPr>
          </a:p>
          <a:p>
            <a:pPr marL="0" lvl="0" indent="0" algn="l" rtl="0">
              <a:lnSpc>
                <a:spcPct val="100000"/>
              </a:lnSpc>
              <a:spcBef>
                <a:spcPts val="0"/>
              </a:spcBef>
              <a:spcAft>
                <a:spcPts val="0"/>
              </a:spcAft>
              <a:buSzPts val="1800"/>
              <a:buNone/>
            </a:pPr>
            <a:endParaRPr sz="1400" b="1" dirty="0">
              <a:solidFill>
                <a:srgbClr val="464646"/>
              </a:solidFill>
            </a:endParaRPr>
          </a:p>
        </p:txBody>
      </p:sp>
      <p:sp>
        <p:nvSpPr>
          <p:cNvPr id="146" name="Google Shape;146;gf0e34a0679_0_42"/>
          <p:cNvSpPr txBox="1">
            <a:spLocks noGrp="1"/>
          </p:cNvSpPr>
          <p:nvPr>
            <p:ph type="body" idx="1"/>
          </p:nvPr>
        </p:nvSpPr>
        <p:spPr>
          <a:xfrm>
            <a:off x="6406800" y="1076000"/>
            <a:ext cx="4995000" cy="5169600"/>
          </a:xfrm>
          <a:prstGeom prst="rect">
            <a:avLst/>
          </a:prstGeom>
          <a:noFill/>
          <a:ln>
            <a:noFill/>
          </a:ln>
        </p:spPr>
        <p:txBody>
          <a:bodyPr spcFirstLastPara="1" wrap="square" lIns="0" tIns="45700" rIns="91425" bIns="45700" anchor="t" anchorCtr="0">
            <a:noAutofit/>
          </a:bodyPr>
          <a:lstStyle/>
          <a:p>
            <a:pPr marL="0" lvl="0" indent="0" algn="l" rtl="0">
              <a:lnSpc>
                <a:spcPct val="100000"/>
              </a:lnSpc>
              <a:spcBef>
                <a:spcPts val="0"/>
              </a:spcBef>
              <a:spcAft>
                <a:spcPts val="0"/>
              </a:spcAft>
              <a:buNone/>
            </a:pPr>
            <a:r>
              <a:rPr lang="en-US" sz="1400" b="1" dirty="0">
                <a:solidFill>
                  <a:srgbClr val="464646"/>
                </a:solidFill>
              </a:rPr>
              <a:t>February 2021</a:t>
            </a:r>
          </a:p>
          <a:p>
            <a:pPr marL="457200" lvl="0" indent="-317500" algn="l" rtl="0">
              <a:lnSpc>
                <a:spcPct val="100000"/>
              </a:lnSpc>
              <a:spcBef>
                <a:spcPts val="0"/>
              </a:spcBef>
              <a:spcAft>
                <a:spcPts val="0"/>
              </a:spcAft>
              <a:buClr>
                <a:srgbClr val="464646"/>
              </a:buClr>
              <a:buSzPts val="1400"/>
              <a:buChar char="●"/>
            </a:pPr>
            <a:r>
              <a:rPr lang="en-US" sz="1400" dirty="0">
                <a:solidFill>
                  <a:srgbClr val="464646"/>
                </a:solidFill>
              </a:rPr>
              <a:t>OESC launched an internal fraud scoring tool in partnership with Google and </a:t>
            </a:r>
            <a:r>
              <a:rPr lang="en-US" sz="1400" dirty="0" err="1">
                <a:solidFill>
                  <a:srgbClr val="464646"/>
                </a:solidFill>
              </a:rPr>
              <a:t>SpringML</a:t>
            </a:r>
            <a:endParaRPr lang="en-US" sz="1400" dirty="0">
              <a:solidFill>
                <a:srgbClr val="464646"/>
              </a:solidFill>
            </a:endParaRPr>
          </a:p>
          <a:p>
            <a:pPr marL="457200" lvl="0" indent="-317500" algn="l" rtl="0">
              <a:lnSpc>
                <a:spcPct val="100000"/>
              </a:lnSpc>
              <a:spcBef>
                <a:spcPts val="0"/>
              </a:spcBef>
              <a:spcAft>
                <a:spcPts val="0"/>
              </a:spcAft>
              <a:buClr>
                <a:srgbClr val="464646"/>
              </a:buClr>
              <a:buSzPts val="1400"/>
              <a:buChar char="●"/>
            </a:pPr>
            <a:r>
              <a:rPr lang="en-US" sz="1400" dirty="0">
                <a:solidFill>
                  <a:srgbClr val="464646"/>
                </a:solidFill>
              </a:rPr>
              <a:t>OESC brings together a task force of state and federal law enforcement partners</a:t>
            </a:r>
          </a:p>
          <a:p>
            <a:pPr marL="0" lvl="0" indent="0" algn="l" rtl="0">
              <a:lnSpc>
                <a:spcPct val="100000"/>
              </a:lnSpc>
              <a:spcBef>
                <a:spcPts val="0"/>
              </a:spcBef>
              <a:spcAft>
                <a:spcPts val="0"/>
              </a:spcAft>
              <a:buSzPts val="1800"/>
              <a:buNone/>
            </a:pPr>
            <a:endParaRPr lang="en-US" sz="1400" b="1" dirty="0">
              <a:solidFill>
                <a:schemeClr val="accent6"/>
              </a:solidFill>
            </a:endParaRPr>
          </a:p>
          <a:p>
            <a:pPr marL="0" lvl="0" indent="0" algn="l" rtl="0">
              <a:lnSpc>
                <a:spcPct val="100000"/>
              </a:lnSpc>
              <a:spcBef>
                <a:spcPts val="0"/>
              </a:spcBef>
              <a:spcAft>
                <a:spcPts val="0"/>
              </a:spcAft>
              <a:buSzPts val="1800"/>
              <a:buNone/>
            </a:pPr>
            <a:r>
              <a:rPr lang="en-US" sz="1400" b="1" dirty="0">
                <a:solidFill>
                  <a:schemeClr val="accent6"/>
                </a:solidFill>
              </a:rPr>
              <a:t>Call Volume and Resolution Rate</a:t>
            </a:r>
            <a:endParaRPr sz="1400" b="1" dirty="0">
              <a:solidFill>
                <a:schemeClr val="accent6"/>
              </a:solidFill>
            </a:endParaRPr>
          </a:p>
          <a:p>
            <a:pPr marL="457200" lvl="0" indent="-317500" algn="l" rtl="0">
              <a:lnSpc>
                <a:spcPct val="100000"/>
              </a:lnSpc>
              <a:spcBef>
                <a:spcPts val="0"/>
              </a:spcBef>
              <a:spcAft>
                <a:spcPts val="0"/>
              </a:spcAft>
              <a:buClr>
                <a:srgbClr val="464646"/>
              </a:buClr>
              <a:buSzPts val="1400"/>
              <a:buChar char="●"/>
            </a:pPr>
            <a:r>
              <a:rPr lang="en-US" sz="1400" dirty="0">
                <a:solidFill>
                  <a:srgbClr val="464646"/>
                </a:solidFill>
              </a:rPr>
              <a:t>In May 2020, OESC’s first call resolution rate was below 5%</a:t>
            </a:r>
            <a:endParaRPr sz="1400" dirty="0">
              <a:solidFill>
                <a:srgbClr val="464646"/>
              </a:solidFill>
            </a:endParaRPr>
          </a:p>
          <a:p>
            <a:pPr marL="457200" lvl="0" indent="-317500" algn="l" rtl="0">
              <a:lnSpc>
                <a:spcPct val="100000"/>
              </a:lnSpc>
              <a:spcBef>
                <a:spcPts val="0"/>
              </a:spcBef>
              <a:spcAft>
                <a:spcPts val="0"/>
              </a:spcAft>
              <a:buClr>
                <a:srgbClr val="464646"/>
              </a:buClr>
              <a:buSzPts val="1400"/>
              <a:buChar char="●"/>
            </a:pPr>
            <a:r>
              <a:rPr lang="en-US" sz="1400" dirty="0">
                <a:solidFill>
                  <a:srgbClr val="464646"/>
                </a:solidFill>
              </a:rPr>
              <a:t>Now, first call resolution rate has reached more than 80%</a:t>
            </a:r>
            <a:endParaRPr sz="1400" dirty="0">
              <a:solidFill>
                <a:srgbClr val="464646"/>
              </a:solidFill>
            </a:endParaRPr>
          </a:p>
          <a:p>
            <a:pPr marL="457200" lvl="0" indent="-317500" algn="l" rtl="0">
              <a:lnSpc>
                <a:spcPct val="100000"/>
              </a:lnSpc>
              <a:spcBef>
                <a:spcPts val="0"/>
              </a:spcBef>
              <a:spcAft>
                <a:spcPts val="0"/>
              </a:spcAft>
              <a:buClr>
                <a:srgbClr val="464646"/>
              </a:buClr>
              <a:buSzPts val="1400"/>
              <a:buChar char="●"/>
            </a:pPr>
            <a:r>
              <a:rPr lang="en-US" sz="1400" dirty="0">
                <a:solidFill>
                  <a:srgbClr val="464646"/>
                </a:solidFill>
              </a:rPr>
              <a:t>Call volume has decreased by 80%</a:t>
            </a:r>
            <a:endParaRPr sz="1400" dirty="0">
              <a:solidFill>
                <a:srgbClr val="464646"/>
              </a:solidFill>
            </a:endParaRPr>
          </a:p>
          <a:p>
            <a:pPr marL="457200" lvl="0" indent="-317500" algn="l" rtl="0">
              <a:lnSpc>
                <a:spcPct val="100000"/>
              </a:lnSpc>
              <a:spcBef>
                <a:spcPts val="0"/>
              </a:spcBef>
              <a:spcAft>
                <a:spcPts val="0"/>
              </a:spcAft>
              <a:buClr>
                <a:srgbClr val="464646"/>
              </a:buClr>
              <a:buSzPts val="1400"/>
              <a:buChar char="●"/>
            </a:pPr>
            <a:r>
              <a:rPr lang="en-US" sz="1400" dirty="0">
                <a:solidFill>
                  <a:srgbClr val="464646"/>
                </a:solidFill>
              </a:rPr>
              <a:t>On average, call wait times are less than 10 minutes</a:t>
            </a:r>
          </a:p>
          <a:p>
            <a:pPr marL="457200" lvl="0" indent="-317500" algn="l" rtl="0">
              <a:lnSpc>
                <a:spcPct val="100000"/>
              </a:lnSpc>
              <a:spcBef>
                <a:spcPts val="0"/>
              </a:spcBef>
              <a:spcAft>
                <a:spcPts val="0"/>
              </a:spcAft>
              <a:buClr>
                <a:srgbClr val="464646"/>
              </a:buClr>
              <a:buSzPts val="1400"/>
              <a:buChar char="●"/>
            </a:pPr>
            <a:endParaRPr lang="en-US" sz="1400" dirty="0">
              <a:solidFill>
                <a:srgbClr val="464646"/>
              </a:solidFill>
            </a:endParaRPr>
          </a:p>
          <a:p>
            <a:pPr marL="139700" indent="0">
              <a:spcBef>
                <a:spcPts val="0"/>
              </a:spcBef>
              <a:buClr>
                <a:srgbClr val="464646"/>
              </a:buClr>
              <a:buSzPts val="1400"/>
              <a:buNone/>
            </a:pPr>
            <a:r>
              <a:rPr lang="en-US" sz="1400" b="1" dirty="0">
                <a:solidFill>
                  <a:schemeClr val="accent6"/>
                </a:solidFill>
              </a:rPr>
              <a:t>Agency Operations Continue to be Streamlined</a:t>
            </a:r>
          </a:p>
          <a:p>
            <a:pPr marL="425450" indent="-285750">
              <a:spcBef>
                <a:spcPts val="0"/>
              </a:spcBef>
              <a:buClr>
                <a:srgbClr val="464646"/>
              </a:buClr>
              <a:buSzPts val="1400"/>
            </a:pPr>
            <a:r>
              <a:rPr lang="en-US" sz="1400" dirty="0">
                <a:solidFill>
                  <a:srgbClr val="464646"/>
                </a:solidFill>
              </a:rPr>
              <a:t>During the last quarter of 2020 adjudication times had expanded to 10-12 weeks. </a:t>
            </a:r>
          </a:p>
          <a:p>
            <a:pPr marL="425450" indent="-285750">
              <a:spcBef>
                <a:spcPts val="0"/>
              </a:spcBef>
              <a:buClr>
                <a:srgbClr val="464646"/>
              </a:buClr>
              <a:buSzPts val="1400"/>
            </a:pPr>
            <a:r>
              <a:rPr lang="en-US" sz="1400" dirty="0">
                <a:solidFill>
                  <a:srgbClr val="464646"/>
                </a:solidFill>
              </a:rPr>
              <a:t>By the end of January 2021, agency staff had cut the wait time to an average of less than 20 days where it continues to be evaluated and refined to expedite the process.</a:t>
            </a:r>
          </a:p>
          <a:p>
            <a:pPr marL="425450" indent="-285750">
              <a:spcBef>
                <a:spcPts val="0"/>
              </a:spcBef>
              <a:buClr>
                <a:srgbClr val="464646"/>
              </a:buClr>
              <a:buSzPts val="1400"/>
            </a:pPr>
            <a:r>
              <a:rPr lang="en-US" sz="1400" dirty="0">
                <a:solidFill>
                  <a:srgbClr val="464646"/>
                </a:solidFill>
              </a:rPr>
              <a:t>Staff has reinstated and improved auditing of job search requirement reporting to ensure claimants are completing all requirements fully to receive benefits.</a:t>
            </a:r>
          </a:p>
          <a:p>
            <a:pPr marL="425450" indent="-285750">
              <a:spcBef>
                <a:spcPts val="0"/>
              </a:spcBef>
              <a:buClr>
                <a:srgbClr val="464646"/>
              </a:buClr>
              <a:buSzPts val="1400"/>
            </a:pPr>
            <a:r>
              <a:rPr lang="en-US" sz="1400" dirty="0">
                <a:solidFill>
                  <a:srgbClr val="464646"/>
                </a:solidFill>
              </a:rPr>
              <a:t>Details of RFP to replace current job match system being finalized to release in coming month. </a:t>
            </a:r>
          </a:p>
          <a:p>
            <a:pPr marL="425450" indent="-285750">
              <a:spcBef>
                <a:spcPts val="0"/>
              </a:spcBef>
              <a:buClr>
                <a:srgbClr val="464646"/>
              </a:buClr>
              <a:buSzPts val="1400"/>
            </a:pPr>
            <a:endParaRPr lang="en-US" sz="1400" dirty="0">
              <a:solidFill>
                <a:srgbClr val="464646"/>
              </a:solidFill>
            </a:endParaRPr>
          </a:p>
          <a:p>
            <a:pPr marL="139700" indent="0">
              <a:spcBef>
                <a:spcPts val="0"/>
              </a:spcBef>
              <a:buClr>
                <a:srgbClr val="464646"/>
              </a:buClr>
              <a:buSzPts val="1400"/>
              <a:buNone/>
            </a:pPr>
            <a:endParaRPr lang="en-US" sz="1400" b="1" dirty="0">
              <a:solidFill>
                <a:schemeClr val="accent6"/>
              </a:solidFill>
            </a:endParaRPr>
          </a:p>
          <a:p>
            <a:pPr marL="139700" indent="0">
              <a:spcBef>
                <a:spcPts val="0"/>
              </a:spcBef>
              <a:buClr>
                <a:srgbClr val="464646"/>
              </a:buClr>
              <a:buSzPts val="1400"/>
              <a:buNone/>
            </a:pPr>
            <a:endParaRPr lang="en-US" sz="1400" b="1" dirty="0">
              <a:solidFill>
                <a:schemeClr val="accent6"/>
              </a:solidFill>
            </a:endParaRPr>
          </a:p>
          <a:p>
            <a:pPr marL="139700" lvl="0" indent="0" algn="l" rtl="0">
              <a:lnSpc>
                <a:spcPct val="100000"/>
              </a:lnSpc>
              <a:spcBef>
                <a:spcPts val="0"/>
              </a:spcBef>
              <a:spcAft>
                <a:spcPts val="0"/>
              </a:spcAft>
              <a:buClr>
                <a:srgbClr val="464646"/>
              </a:buClr>
              <a:buSzPts val="1400"/>
              <a:buNone/>
            </a:pPr>
            <a:endParaRPr sz="1400" dirty="0">
              <a:solidFill>
                <a:srgbClr val="464646"/>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f0e34a0679_0_59"/>
          <p:cNvSpPr txBox="1">
            <a:spLocks noGrp="1"/>
          </p:cNvSpPr>
          <p:nvPr>
            <p:ph type="title"/>
          </p:nvPr>
        </p:nvSpPr>
        <p:spPr>
          <a:xfrm>
            <a:off x="358075" y="2249404"/>
            <a:ext cx="5204100" cy="2359200"/>
          </a:xfrm>
          <a:prstGeom prst="rect">
            <a:avLst/>
          </a:prstGeom>
          <a:noFill/>
          <a:ln>
            <a:noFill/>
          </a:ln>
        </p:spPr>
        <p:txBody>
          <a:bodyPr spcFirstLastPara="1" wrap="square" lIns="0" tIns="45700" rIns="91425" bIns="45700" anchor="t" anchorCtr="0">
            <a:noAutofit/>
          </a:bodyPr>
          <a:lstStyle/>
          <a:p>
            <a:pPr marL="0" lvl="0" indent="0" algn="l" rtl="0">
              <a:lnSpc>
                <a:spcPct val="100000"/>
              </a:lnSpc>
              <a:spcBef>
                <a:spcPts val="0"/>
              </a:spcBef>
              <a:spcAft>
                <a:spcPts val="0"/>
              </a:spcAft>
              <a:buClr>
                <a:schemeClr val="accent6"/>
              </a:buClr>
              <a:buSzPts val="3200"/>
              <a:buFont typeface="Arial"/>
              <a:buNone/>
            </a:pPr>
            <a:r>
              <a:rPr lang="en-US" sz="4500"/>
              <a:t>Workforce Recovery and Development </a:t>
            </a:r>
            <a:endParaRPr sz="4500"/>
          </a:p>
        </p:txBody>
      </p:sp>
      <p:sp>
        <p:nvSpPr>
          <p:cNvPr id="152" name="Google Shape;152;gf0e34a0679_0_59"/>
          <p:cNvSpPr txBox="1">
            <a:spLocks noGrp="1"/>
          </p:cNvSpPr>
          <p:nvPr>
            <p:ph type="sldNum" idx="12"/>
          </p:nvPr>
        </p:nvSpPr>
        <p:spPr>
          <a:xfrm>
            <a:off x="9108141" y="6378575"/>
            <a:ext cx="2743200" cy="1983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Oklaholma ">
  <a:themeElements>
    <a:clrScheme name="Custom 7">
      <a:dk1>
        <a:srgbClr val="464646"/>
      </a:dk1>
      <a:lt1>
        <a:srgbClr val="FFFFFF"/>
      </a:lt1>
      <a:dk2>
        <a:srgbClr val="787878"/>
      </a:dk2>
      <a:lt2>
        <a:srgbClr val="E7E6E6"/>
      </a:lt2>
      <a:accent1>
        <a:srgbClr val="1CA6DE"/>
      </a:accent1>
      <a:accent2>
        <a:srgbClr val="669B41"/>
      </a:accent2>
      <a:accent3>
        <a:srgbClr val="D05320"/>
      </a:accent3>
      <a:accent4>
        <a:srgbClr val="DE9027"/>
      </a:accent4>
      <a:accent5>
        <a:srgbClr val="187BC0"/>
      </a:accent5>
      <a:accent6>
        <a:srgbClr val="004C9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TotalTime>
  <Words>1197</Words>
  <Application>Microsoft Office PowerPoint</Application>
  <PresentationFormat>Widescreen</PresentationFormat>
  <Paragraphs>159</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inherit</vt:lpstr>
      <vt:lpstr>Oklaholma </vt:lpstr>
      <vt:lpstr>Pandemic Workforce Recovery</vt:lpstr>
      <vt:lpstr>Current Situation</vt:lpstr>
      <vt:lpstr>Unemployment in Oklahoma</vt:lpstr>
      <vt:lpstr>UI Trust Fund and Conditional Factor</vt:lpstr>
      <vt:lpstr>PowerPoint Presentation</vt:lpstr>
      <vt:lpstr>Initial Pandemic Situation and Response</vt:lpstr>
      <vt:lpstr>Unemployment Claims Volume</vt:lpstr>
      <vt:lpstr>Improving Agency Systems</vt:lpstr>
      <vt:lpstr>Workforce Recovery and Development </vt:lpstr>
      <vt:lpstr>Career Fairs</vt:lpstr>
      <vt:lpstr>Agency Goals</vt:lpstr>
      <vt:lpstr>Digital Transformation</vt:lpstr>
      <vt:lpstr>OESC Team</vt:lpstr>
      <vt:lpstr>Additional Grant Funding</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Pandemic Workforce Recovery</dc:title>
  <dc:creator>J R</dc:creator>
  <cp:lastModifiedBy>Lilly, Tamara</cp:lastModifiedBy>
  <cp:revision>11</cp:revision>
  <dcterms:created xsi:type="dcterms:W3CDTF">2020-01-16T04:22:20Z</dcterms:created>
  <dcterms:modified xsi:type="dcterms:W3CDTF">2021-09-23T13:57:17Z</dcterms:modified>
</cp:coreProperties>
</file>