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9" r:id="rId4"/>
    <p:sldMasterId id="2147484143" r:id="rId5"/>
  </p:sldMasterIdLst>
  <p:notesMasterIdLst>
    <p:notesMasterId r:id="rId29"/>
  </p:notesMasterIdLst>
  <p:handoutMasterIdLst>
    <p:handoutMasterId r:id="rId30"/>
  </p:handoutMasterIdLst>
  <p:sldIdLst>
    <p:sldId id="256" r:id="rId6"/>
    <p:sldId id="288" r:id="rId7"/>
    <p:sldId id="258" r:id="rId8"/>
    <p:sldId id="386" r:id="rId9"/>
    <p:sldId id="346" r:id="rId10"/>
    <p:sldId id="411" r:id="rId11"/>
    <p:sldId id="347" r:id="rId12"/>
    <p:sldId id="412" r:id="rId13"/>
    <p:sldId id="413" r:id="rId14"/>
    <p:sldId id="414" r:id="rId15"/>
    <p:sldId id="387" r:id="rId16"/>
    <p:sldId id="415" r:id="rId17"/>
    <p:sldId id="416" r:id="rId18"/>
    <p:sldId id="356" r:id="rId19"/>
    <p:sldId id="400" r:id="rId20"/>
    <p:sldId id="396" r:id="rId21"/>
    <p:sldId id="397" r:id="rId22"/>
    <p:sldId id="398" r:id="rId23"/>
    <p:sldId id="403" r:id="rId24"/>
    <p:sldId id="402" r:id="rId25"/>
    <p:sldId id="408" r:id="rId26"/>
    <p:sldId id="1427" r:id="rId27"/>
    <p:sldId id="1429"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465DF53-5151-4DB6-BA30-2EA61A1D2DA9}">
          <p14:sldIdLst>
            <p14:sldId id="256"/>
            <p14:sldId id="288"/>
            <p14:sldId id="258"/>
            <p14:sldId id="386"/>
            <p14:sldId id="346"/>
            <p14:sldId id="411"/>
            <p14:sldId id="347"/>
            <p14:sldId id="412"/>
            <p14:sldId id="413"/>
            <p14:sldId id="414"/>
            <p14:sldId id="387"/>
            <p14:sldId id="415"/>
            <p14:sldId id="416"/>
            <p14:sldId id="356"/>
            <p14:sldId id="400"/>
            <p14:sldId id="396"/>
            <p14:sldId id="397"/>
            <p14:sldId id="398"/>
            <p14:sldId id="403"/>
            <p14:sldId id="402"/>
            <p14:sldId id="408"/>
            <p14:sldId id="1427"/>
            <p14:sldId id="1429"/>
          </p14:sldIdLst>
        </p14:section>
        <p14:section name="Default Section" id="{1113C333-036C-4A44-A8AB-7F811677074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Candler" initials="MC" lastIdx="3" clrIdx="6">
    <p:extLst>
      <p:ext uri="{19B8F6BF-5375-455C-9EA6-DF929625EA0E}">
        <p15:presenceInfo xmlns:p15="http://schemas.microsoft.com/office/powerpoint/2012/main" userId="S::mary.candler@occ.ok.gov::557267da-93c9-49e1-9318-e72093aebf5d" providerId="AD"/>
      </p:ext>
    </p:extLst>
  </p:cmAuthor>
  <p:cmAuthor id="1" name="Colleen Flory" initials="CF" lastIdx="1" clrIdx="0">
    <p:extLst>
      <p:ext uri="{19B8F6BF-5375-455C-9EA6-DF929625EA0E}">
        <p15:presenceInfo xmlns:p15="http://schemas.microsoft.com/office/powerpoint/2012/main" userId="S-1-5-21-3105621484-1315669831-298050114-41493" providerId="AD"/>
      </p:ext>
    </p:extLst>
  </p:cmAuthor>
  <p:cmAuthor id="2" name="Christine Patton" initials="CP" lastIdx="5" clrIdx="1">
    <p:extLst>
      <p:ext uri="{19B8F6BF-5375-455C-9EA6-DF929625EA0E}">
        <p15:presenceInfo xmlns:p15="http://schemas.microsoft.com/office/powerpoint/2012/main" userId="S::Christine.Patton@omes.ok.gov::7bcfd821-436c-4d08-aab0-96e7abdf0e20" providerId="AD"/>
      </p:ext>
    </p:extLst>
  </p:cmAuthor>
  <p:cmAuthor id="3" name="Jana Slatton" initials="JS" lastIdx="17" clrIdx="2">
    <p:extLst>
      <p:ext uri="{19B8F6BF-5375-455C-9EA6-DF929625EA0E}">
        <p15:presenceInfo xmlns:p15="http://schemas.microsoft.com/office/powerpoint/2012/main" userId="S::Jana.Slatton@occ.ok.gov::db006000-51be-4e7b-90dc-e8d72101bb44" providerId="AD"/>
      </p:ext>
    </p:extLst>
  </p:cmAuthor>
  <p:cmAuthor id="4" name="Brandy Wreath" initials="BW" lastIdx="2" clrIdx="3">
    <p:extLst>
      <p:ext uri="{19B8F6BF-5375-455C-9EA6-DF929625EA0E}">
        <p15:presenceInfo xmlns:p15="http://schemas.microsoft.com/office/powerpoint/2012/main" userId="S::brandy.wreath@occ.ok.gov::bfa3ae4f-bbfe-4dd1-a842-37b0fb812ac2" providerId="AD"/>
      </p:ext>
    </p:extLst>
  </p:cmAuthor>
  <p:cmAuthor id="5" name="Jenny Dillon" initials="JD" lastIdx="3" clrIdx="4">
    <p:extLst>
      <p:ext uri="{19B8F6BF-5375-455C-9EA6-DF929625EA0E}">
        <p15:presenceInfo xmlns:p15="http://schemas.microsoft.com/office/powerpoint/2012/main" userId="S::jenny.dillon@occ.ok.gov::330ad0c7-d3c7-472c-865f-54d3842c597a" providerId="AD"/>
      </p:ext>
    </p:extLst>
  </p:cmAuthor>
  <p:cmAuthor id="6" name="Mark Willingham" initials="MW" lastIdx="1" clrIdx="5">
    <p:extLst>
      <p:ext uri="{19B8F6BF-5375-455C-9EA6-DF929625EA0E}">
        <p15:presenceInfo xmlns:p15="http://schemas.microsoft.com/office/powerpoint/2012/main" userId="S::mark.willingham@occ.ok.gov::4ccac81b-a9af-4c48-9636-7233c19634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FFFFFF"/>
    <a:srgbClr val="187BC0"/>
    <a:srgbClr val="787878"/>
    <a:srgbClr val="DE9027"/>
    <a:srgbClr val="1CA6DF"/>
    <a:srgbClr val="464646"/>
    <a:srgbClr val="149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90C7D-C7D0-CCCF-C8C1-9434B8902237}" v="70" dt="2022-10-03T20:52:22.652"/>
    <p1510:client id="{3391199E-1A1E-4244-9F36-FACB815134AA}" v="88" dt="2022-10-03T19:57:08.061"/>
    <p1510:client id="{452AE192-5EDF-2636-D1AF-09F480CB9633}" v="420" dt="2022-10-03T19:41:13.067"/>
    <p1510:client id="{462E7ADA-66A9-B637-74FE-54DA0766B26F}" v="140" dt="2022-10-03T21:26:00.961"/>
    <p1510:client id="{4E23161C-8782-336D-DECF-D96FEE238651}" v="990" dt="2022-10-03T20:41:18.343"/>
    <p1510:client id="{59EFD72E-DA50-D603-6F88-CDBE9F2F5CC2}" v="10" dt="2022-10-03T18:53:46.662"/>
    <p1510:client id="{5FC8DA55-9CD2-4A86-8B28-65123497BE4D}" v="270" dt="2022-10-03T19:28:07.393"/>
    <p1510:client id="{6C203E51-89E3-4206-A687-D8E22094D925}" v="9" dt="2022-10-03T21:20:45.782"/>
    <p1510:client id="{9F9AD990-01C3-4DFF-942B-30264107C9D1}" v="5" dt="2022-10-03T12:50:33.831"/>
    <p1510:client id="{BD63569F-A2DF-09B4-1406-AD8875E4CDE6}" v="661" dt="2022-10-03T21:18:32.550"/>
    <p1510:client id="{D3510F3A-9051-4D00-8B68-5BF62D057E2D}" v="1" dt="2022-10-03T21:35:44.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8" y="12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andler" userId="S::mary.candler@occ.ok.gov::557267da-93c9-49e1-9318-e72093aebf5d" providerId="AD" clId="Web-{BC094182-2141-4BBA-BFFA-637EA5323322}"/>
    <pc:docChg chg="">
      <pc:chgData name="Mary Candler" userId="S::mary.candler@occ.ok.gov::557267da-93c9-49e1-9318-e72093aebf5d" providerId="AD" clId="Web-{BC094182-2141-4BBA-BFFA-637EA5323322}" dt="2022-09-22T14:51:19.058" v="0"/>
      <pc:docMkLst>
        <pc:docMk/>
      </pc:docMkLst>
      <pc:sldChg chg="addCm">
        <pc:chgData name="Mary Candler" userId="S::mary.candler@occ.ok.gov::557267da-93c9-49e1-9318-e72093aebf5d" providerId="AD" clId="Web-{BC094182-2141-4BBA-BFFA-637EA5323322}" dt="2022-09-22T14:51:19.058" v="0"/>
        <pc:sldMkLst>
          <pc:docMk/>
          <pc:sldMk cId="2672003872" sldId="356"/>
        </pc:sldMkLst>
      </pc:sldChg>
    </pc:docChg>
  </pc:docChgLst>
  <pc:docChgLst>
    <pc:chgData name="Jana Slatton" userId="db006000-51be-4e7b-90dc-e8d72101bb44" providerId="ADAL" clId="{64DCBBD4-46B1-414B-84F9-82FA8A04E1ED}"/>
    <pc:docChg chg="custSel modSld">
      <pc:chgData name="Jana Slatton" userId="db006000-51be-4e7b-90dc-e8d72101bb44" providerId="ADAL" clId="{64DCBBD4-46B1-414B-84F9-82FA8A04E1ED}" dt="2022-09-09T13:25:00.411" v="54"/>
      <pc:docMkLst>
        <pc:docMk/>
      </pc:docMkLst>
      <pc:sldChg chg="addCm modCm">
        <pc:chgData name="Jana Slatton" userId="db006000-51be-4e7b-90dc-e8d72101bb44" providerId="ADAL" clId="{64DCBBD4-46B1-414B-84F9-82FA8A04E1ED}" dt="2022-09-09T13:25:00.411" v="54"/>
        <pc:sldMkLst>
          <pc:docMk/>
          <pc:sldMk cId="819762499" sldId="288"/>
        </pc:sldMkLst>
      </pc:sldChg>
      <pc:sldChg chg="modSp mod">
        <pc:chgData name="Jana Slatton" userId="db006000-51be-4e7b-90dc-e8d72101bb44" providerId="ADAL" clId="{64DCBBD4-46B1-414B-84F9-82FA8A04E1ED}" dt="2022-09-09T13:23:26.231" v="52" actId="20577"/>
        <pc:sldMkLst>
          <pc:docMk/>
          <pc:sldMk cId="4213158071" sldId="347"/>
        </pc:sldMkLst>
        <pc:graphicFrameChg chg="modGraphic">
          <ac:chgData name="Jana Slatton" userId="db006000-51be-4e7b-90dc-e8d72101bb44" providerId="ADAL" clId="{64DCBBD4-46B1-414B-84F9-82FA8A04E1ED}" dt="2022-09-09T13:23:26.231" v="52" actId="20577"/>
          <ac:graphicFrameMkLst>
            <pc:docMk/>
            <pc:sldMk cId="4213158071" sldId="347"/>
            <ac:graphicFrameMk id="5" creationId="{1096B81C-C3FE-4399-9FFA-44EAED31D51A}"/>
          </ac:graphicFrameMkLst>
        </pc:graphicFrameChg>
      </pc:sldChg>
    </pc:docChg>
  </pc:docChgLst>
  <pc:docChgLst>
    <pc:chgData name="Jana Slatton" userId="S::jana.slatton@occ.ok.gov::db006000-51be-4e7b-90dc-e8d72101bb44" providerId="AD" clId="Web-{129645E8-745B-494D-BF86-92F1C8B2FB32}"/>
    <pc:docChg chg="modSld">
      <pc:chgData name="Jana Slatton" userId="S::jana.slatton@occ.ok.gov::db006000-51be-4e7b-90dc-e8d72101bb44" providerId="AD" clId="Web-{129645E8-745B-494D-BF86-92F1C8B2FB32}" dt="2022-09-14T17:47:26.866" v="90"/>
      <pc:docMkLst>
        <pc:docMk/>
      </pc:docMkLst>
      <pc:sldChg chg="modSp">
        <pc:chgData name="Jana Slatton" userId="S::jana.slatton@occ.ok.gov::db006000-51be-4e7b-90dc-e8d72101bb44" providerId="AD" clId="Web-{129645E8-745B-494D-BF86-92F1C8B2FB32}" dt="2022-09-14T17:47:26.866" v="90"/>
        <pc:sldMkLst>
          <pc:docMk/>
          <pc:sldMk cId="2318707739" sldId="400"/>
        </pc:sldMkLst>
        <pc:graphicFrameChg chg="mod modGraphic">
          <ac:chgData name="Jana Slatton" userId="S::jana.slatton@occ.ok.gov::db006000-51be-4e7b-90dc-e8d72101bb44" providerId="AD" clId="Web-{129645E8-745B-494D-BF86-92F1C8B2FB32}" dt="2022-09-14T17:47:26.866" v="90"/>
          <ac:graphicFrameMkLst>
            <pc:docMk/>
            <pc:sldMk cId="2318707739" sldId="400"/>
            <ac:graphicFrameMk id="5" creationId="{00000000-0000-0000-0000-000000000000}"/>
          </ac:graphicFrameMkLst>
        </pc:graphicFrameChg>
      </pc:sldChg>
    </pc:docChg>
  </pc:docChgLst>
  <pc:docChgLst>
    <pc:chgData name="Jana Slatton" userId="S::jana.slatton@occ.ok.gov::db006000-51be-4e7b-90dc-e8d72101bb44" providerId="AD" clId="Web-{0F043A49-4CC8-4915-AD6C-D59C3DBDAB55}"/>
    <pc:docChg chg="modSld">
      <pc:chgData name="Jana Slatton" userId="S::jana.slatton@occ.ok.gov::db006000-51be-4e7b-90dc-e8d72101bb44" providerId="AD" clId="Web-{0F043A49-4CC8-4915-AD6C-D59C3DBDAB55}" dt="2022-09-23T18:34:46.432" v="217"/>
      <pc:docMkLst>
        <pc:docMk/>
      </pc:docMkLst>
      <pc:sldChg chg="modSp">
        <pc:chgData name="Jana Slatton" userId="S::jana.slatton@occ.ok.gov::db006000-51be-4e7b-90dc-e8d72101bb44" providerId="AD" clId="Web-{0F043A49-4CC8-4915-AD6C-D59C3DBDAB55}" dt="2022-09-23T18:34:46.432" v="217"/>
        <pc:sldMkLst>
          <pc:docMk/>
          <pc:sldMk cId="3662000688" sldId="346"/>
        </pc:sldMkLst>
        <pc:graphicFrameChg chg="mod modGraphic">
          <ac:chgData name="Jana Slatton" userId="S::jana.slatton@occ.ok.gov::db006000-51be-4e7b-90dc-e8d72101bb44" providerId="AD" clId="Web-{0F043A49-4CC8-4915-AD6C-D59C3DBDAB55}" dt="2022-09-23T18:34:46.432" v="217"/>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6729D4A0-F131-4DF0-9FB7-E185714D70F7}"/>
    <pc:docChg chg="modSld">
      <pc:chgData name="Jana Slatton" userId="S::jana.slatton@occ.ok.gov::db006000-51be-4e7b-90dc-e8d72101bb44" providerId="AD" clId="Web-{6729D4A0-F131-4DF0-9FB7-E185714D70F7}" dt="2022-09-21T20:16:02.947" v="780"/>
      <pc:docMkLst>
        <pc:docMk/>
      </pc:docMkLst>
      <pc:sldChg chg="modSp">
        <pc:chgData name="Jana Slatton" userId="S::jana.slatton@occ.ok.gov::db006000-51be-4e7b-90dc-e8d72101bb44" providerId="AD" clId="Web-{6729D4A0-F131-4DF0-9FB7-E185714D70F7}" dt="2022-09-21T20:05:23.661" v="488"/>
        <pc:sldMkLst>
          <pc:docMk/>
          <pc:sldMk cId="4154008903" sldId="396"/>
        </pc:sldMkLst>
        <pc:graphicFrameChg chg="mod modGraphic">
          <ac:chgData name="Jana Slatton" userId="S::jana.slatton@occ.ok.gov::db006000-51be-4e7b-90dc-e8d72101bb44" providerId="AD" clId="Web-{6729D4A0-F131-4DF0-9FB7-E185714D70F7}" dt="2022-09-21T20:05:23.661" v="488"/>
          <ac:graphicFrameMkLst>
            <pc:docMk/>
            <pc:sldMk cId="4154008903" sldId="396"/>
            <ac:graphicFrameMk id="8" creationId="{2487BFA9-6B43-4C26-8685-0124B07501C1}"/>
          </ac:graphicFrameMkLst>
        </pc:graphicFrameChg>
      </pc:sldChg>
      <pc:sldChg chg="modSp">
        <pc:chgData name="Jana Slatton" userId="S::jana.slatton@occ.ok.gov::db006000-51be-4e7b-90dc-e8d72101bb44" providerId="AD" clId="Web-{6729D4A0-F131-4DF0-9FB7-E185714D70F7}" dt="2022-09-21T20:04:23.411" v="446"/>
        <pc:sldMkLst>
          <pc:docMk/>
          <pc:sldMk cId="481839554" sldId="397"/>
        </pc:sldMkLst>
        <pc:graphicFrameChg chg="mod modGraphic">
          <ac:chgData name="Jana Slatton" userId="S::jana.slatton@occ.ok.gov::db006000-51be-4e7b-90dc-e8d72101bb44" providerId="AD" clId="Web-{6729D4A0-F131-4DF0-9FB7-E185714D70F7}" dt="2022-09-21T20:04:23.411" v="446"/>
          <ac:graphicFrameMkLst>
            <pc:docMk/>
            <pc:sldMk cId="481839554" sldId="397"/>
            <ac:graphicFrameMk id="5" creationId="{6417E044-6358-4DE9-A583-179D6E20A5B5}"/>
          </ac:graphicFrameMkLst>
        </pc:graphicFrameChg>
      </pc:sldChg>
      <pc:sldChg chg="modSp">
        <pc:chgData name="Jana Slatton" userId="S::jana.slatton@occ.ok.gov::db006000-51be-4e7b-90dc-e8d72101bb44" providerId="AD" clId="Web-{6729D4A0-F131-4DF0-9FB7-E185714D70F7}" dt="2022-09-21T19:59:58.441" v="336"/>
        <pc:sldMkLst>
          <pc:docMk/>
          <pc:sldMk cId="3049823095" sldId="398"/>
        </pc:sldMkLst>
        <pc:graphicFrameChg chg="mod modGraphic">
          <ac:chgData name="Jana Slatton" userId="S::jana.slatton@occ.ok.gov::db006000-51be-4e7b-90dc-e8d72101bb44" providerId="AD" clId="Web-{6729D4A0-F131-4DF0-9FB7-E185714D70F7}" dt="2022-09-21T19:59:58.441" v="336"/>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6729D4A0-F131-4DF0-9FB7-E185714D70F7}" dt="2022-09-21T20:16:02.947" v="780"/>
        <pc:sldMkLst>
          <pc:docMk/>
          <pc:sldMk cId="1276207860" sldId="402"/>
        </pc:sldMkLst>
        <pc:graphicFrameChg chg="mod modGraphic">
          <ac:chgData name="Jana Slatton" userId="S::jana.slatton@occ.ok.gov::db006000-51be-4e7b-90dc-e8d72101bb44" providerId="AD" clId="Web-{6729D4A0-F131-4DF0-9FB7-E185714D70F7}" dt="2022-09-21T20:16:02.947" v="780"/>
          <ac:graphicFrameMkLst>
            <pc:docMk/>
            <pc:sldMk cId="1276207860" sldId="402"/>
            <ac:graphicFrameMk id="5" creationId="{064E41B8-E2CB-4711-858F-3AB2E0E4028F}"/>
          </ac:graphicFrameMkLst>
        </pc:graphicFrameChg>
      </pc:sldChg>
      <pc:sldChg chg="modSp">
        <pc:chgData name="Jana Slatton" userId="S::jana.slatton@occ.ok.gov::db006000-51be-4e7b-90dc-e8d72101bb44" providerId="AD" clId="Web-{6729D4A0-F131-4DF0-9FB7-E185714D70F7}" dt="2022-09-21T20:00:29.581" v="340"/>
        <pc:sldMkLst>
          <pc:docMk/>
          <pc:sldMk cId="2467238671" sldId="403"/>
        </pc:sldMkLst>
        <pc:graphicFrameChg chg="mod modGraphic">
          <ac:chgData name="Jana Slatton" userId="S::jana.slatton@occ.ok.gov::db006000-51be-4e7b-90dc-e8d72101bb44" providerId="AD" clId="Web-{6729D4A0-F131-4DF0-9FB7-E185714D70F7}" dt="2022-09-21T20:00:29.581" v="340"/>
          <ac:graphicFrameMkLst>
            <pc:docMk/>
            <pc:sldMk cId="2467238671" sldId="403"/>
            <ac:graphicFrameMk id="5" creationId="{E7EF93A7-5514-4CD5-9FE1-A6166591988F}"/>
          </ac:graphicFrameMkLst>
        </pc:graphicFrameChg>
      </pc:sldChg>
      <pc:sldChg chg="modSp addCm">
        <pc:chgData name="Jana Slatton" userId="S::jana.slatton@occ.ok.gov::db006000-51be-4e7b-90dc-e8d72101bb44" providerId="AD" clId="Web-{6729D4A0-F131-4DF0-9FB7-E185714D70F7}" dt="2022-09-21T19:41:10.887" v="34" actId="20577"/>
        <pc:sldMkLst>
          <pc:docMk/>
          <pc:sldMk cId="858316410" sldId="412"/>
        </pc:sldMkLst>
        <pc:spChg chg="mod">
          <ac:chgData name="Jana Slatton" userId="S::jana.slatton@occ.ok.gov::db006000-51be-4e7b-90dc-e8d72101bb44" providerId="AD" clId="Web-{6729D4A0-F131-4DF0-9FB7-E185714D70F7}" dt="2022-09-21T19:41:10.887" v="34" actId="20577"/>
          <ac:spMkLst>
            <pc:docMk/>
            <pc:sldMk cId="858316410" sldId="412"/>
            <ac:spMk id="4" creationId="{00000000-0000-0000-0000-000000000000}"/>
          </ac:spMkLst>
        </pc:spChg>
      </pc:sldChg>
      <pc:sldChg chg="modSp">
        <pc:chgData name="Jana Slatton" userId="S::jana.slatton@occ.ok.gov::db006000-51be-4e7b-90dc-e8d72101bb44" providerId="AD" clId="Web-{6729D4A0-F131-4DF0-9FB7-E185714D70F7}" dt="2022-09-21T19:36:13.400" v="12" actId="1076"/>
        <pc:sldMkLst>
          <pc:docMk/>
          <pc:sldMk cId="4277522502" sldId="413"/>
        </pc:sldMkLst>
        <pc:spChg chg="mod">
          <ac:chgData name="Jana Slatton" userId="S::jana.slatton@occ.ok.gov::db006000-51be-4e7b-90dc-e8d72101bb44" providerId="AD" clId="Web-{6729D4A0-F131-4DF0-9FB7-E185714D70F7}" dt="2022-09-21T19:36:13.400" v="12" actId="1076"/>
          <ac:spMkLst>
            <pc:docMk/>
            <pc:sldMk cId="4277522502" sldId="413"/>
            <ac:spMk id="4" creationId="{00000000-0000-0000-0000-000000000000}"/>
          </ac:spMkLst>
        </pc:spChg>
      </pc:sldChg>
    </pc:docChg>
  </pc:docChgLst>
  <pc:docChgLst>
    <pc:chgData clId="Web-{242037D5-0B0B-40D5-9E11-8C6F9830BB2E}"/>
    <pc:docChg chg="modSld">
      <pc:chgData name="" userId="" providerId="" clId="Web-{242037D5-0B0B-40D5-9E11-8C6F9830BB2E}" dt="2022-09-26T18:37:43.868" v="1"/>
      <pc:docMkLst>
        <pc:docMk/>
      </pc:docMkLst>
      <pc:sldChg chg="modSp">
        <pc:chgData name="" userId="" providerId="" clId="Web-{242037D5-0B0B-40D5-9E11-8C6F9830BB2E}" dt="2022-09-26T18:37:43.868" v="1"/>
        <pc:sldMkLst>
          <pc:docMk/>
          <pc:sldMk cId="2672003872" sldId="356"/>
        </pc:sldMkLst>
        <pc:graphicFrameChg chg="mod modGraphic">
          <ac:chgData name="" userId="" providerId="" clId="Web-{242037D5-0B0B-40D5-9E11-8C6F9830BB2E}" dt="2022-09-26T18:37:43.868" v="1"/>
          <ac:graphicFrameMkLst>
            <pc:docMk/>
            <pc:sldMk cId="2672003872" sldId="356"/>
            <ac:graphicFrameMk id="4" creationId="{2666AE58-DB16-499A-AC1B-9AEC91DC76FE}"/>
          </ac:graphicFrameMkLst>
        </pc:graphicFrameChg>
      </pc:sldChg>
    </pc:docChg>
  </pc:docChgLst>
  <pc:docChgLst>
    <pc:chgData name="Stacy Bonner" userId="S::stacy.bonner@occ.ok.gov::7df0930c-e92e-429a-a9cd-5bbb62a6730f" providerId="AD" clId="Web-{6EEBAD4C-ECBB-47C8-8666-CC2E38890B4F}"/>
    <pc:docChg chg="modSld">
      <pc:chgData name="Stacy Bonner" userId="S::stacy.bonner@occ.ok.gov::7df0930c-e92e-429a-a9cd-5bbb62a6730f" providerId="AD" clId="Web-{6EEBAD4C-ECBB-47C8-8666-CC2E38890B4F}" dt="2022-09-19T20:00:58.957" v="113" actId="20577"/>
      <pc:docMkLst>
        <pc:docMk/>
      </pc:docMkLst>
      <pc:sldChg chg="modSp">
        <pc:chgData name="Stacy Bonner" userId="S::stacy.bonner@occ.ok.gov::7df0930c-e92e-429a-a9cd-5bbb62a6730f" providerId="AD" clId="Web-{6EEBAD4C-ECBB-47C8-8666-CC2E38890B4F}" dt="2022-09-19T20:00:58.957" v="113" actId="20577"/>
        <pc:sldMkLst>
          <pc:docMk/>
          <pc:sldMk cId="819762499" sldId="288"/>
        </pc:sldMkLst>
        <pc:spChg chg="mod">
          <ac:chgData name="Stacy Bonner" userId="S::stacy.bonner@occ.ok.gov::7df0930c-e92e-429a-a9cd-5bbb62a6730f" providerId="AD" clId="Web-{6EEBAD4C-ECBB-47C8-8666-CC2E38890B4F}" dt="2022-09-19T20:00:58.957" v="113" actId="20577"/>
          <ac:spMkLst>
            <pc:docMk/>
            <pc:sldMk cId="819762499" sldId="288"/>
            <ac:spMk id="3" creationId="{00000000-0000-0000-0000-000000000000}"/>
          </ac:spMkLst>
        </pc:spChg>
      </pc:sldChg>
    </pc:docChg>
  </pc:docChgLst>
  <pc:docChgLst>
    <pc:chgData name="Jana Slatton" userId="S::jana.slatton@occ.ok.gov::db006000-51be-4e7b-90dc-e8d72101bb44" providerId="AD" clId="Web-{F21506CA-FB28-43D0-BB79-852BAFD486C5}"/>
    <pc:docChg chg="addSld delSld modSld modSection">
      <pc:chgData name="Jana Slatton" userId="S::jana.slatton@occ.ok.gov::db006000-51be-4e7b-90dc-e8d72101bb44" providerId="AD" clId="Web-{F21506CA-FB28-43D0-BB79-852BAFD486C5}" dt="2022-09-14T15:42:02.662" v="31"/>
      <pc:docMkLst>
        <pc:docMk/>
      </pc:docMkLst>
      <pc:sldChg chg="modSp add del">
        <pc:chgData name="Jana Slatton" userId="S::jana.slatton@occ.ok.gov::db006000-51be-4e7b-90dc-e8d72101bb44" providerId="AD" clId="Web-{F21506CA-FB28-43D0-BB79-852BAFD486C5}" dt="2022-09-14T15:40:23.113" v="29"/>
        <pc:sldMkLst>
          <pc:docMk/>
          <pc:sldMk cId="481839554" sldId="397"/>
        </pc:sldMkLst>
        <pc:graphicFrameChg chg="mod modGraphic">
          <ac:chgData name="Jana Slatton" userId="S::jana.slatton@occ.ok.gov::db006000-51be-4e7b-90dc-e8d72101bb44" providerId="AD" clId="Web-{F21506CA-FB28-43D0-BB79-852BAFD486C5}" dt="2022-09-14T15:40:23.113" v="29"/>
          <ac:graphicFrameMkLst>
            <pc:docMk/>
            <pc:sldMk cId="481839554" sldId="397"/>
            <ac:graphicFrameMk id="5" creationId="{6417E044-6358-4DE9-A583-179D6E20A5B5}"/>
          </ac:graphicFrameMkLst>
        </pc:graphicFrameChg>
      </pc:sldChg>
      <pc:sldChg chg="modSp">
        <pc:chgData name="Jana Slatton" userId="S::jana.slatton@occ.ok.gov::db006000-51be-4e7b-90dc-e8d72101bb44" providerId="AD" clId="Web-{F21506CA-FB28-43D0-BB79-852BAFD486C5}" dt="2022-09-14T15:42:02.662" v="31"/>
        <pc:sldMkLst>
          <pc:docMk/>
          <pc:sldMk cId="3049823095" sldId="398"/>
        </pc:sldMkLst>
        <pc:graphicFrameChg chg="mod modGraphic">
          <ac:chgData name="Jana Slatton" userId="S::jana.slatton@occ.ok.gov::db006000-51be-4e7b-90dc-e8d72101bb44" providerId="AD" clId="Web-{F21506CA-FB28-43D0-BB79-852BAFD486C5}" dt="2022-09-14T15:42:02.662" v="31"/>
          <ac:graphicFrameMkLst>
            <pc:docMk/>
            <pc:sldMk cId="3049823095" sldId="398"/>
            <ac:graphicFrameMk id="5" creationId="{D9FF0EC5-F217-4A8B-B4E5-D5DE3A3B6A5D}"/>
          </ac:graphicFrameMkLst>
        </pc:graphicFrameChg>
      </pc:sldChg>
    </pc:docChg>
  </pc:docChgLst>
  <pc:docChgLst>
    <pc:chgData name="Natasha Scott" userId="S::natasha.scott@occ.ok.gov::4b3601bf-e0cb-4bcf-9cc0-08da7cb427af" providerId="AD" clId="Web-{CC35411C-9A3A-4781-B429-EBC617F4F81D}"/>
    <pc:docChg chg="modSld">
      <pc:chgData name="Natasha Scott" userId="S::natasha.scott@occ.ok.gov::4b3601bf-e0cb-4bcf-9cc0-08da7cb427af" providerId="AD" clId="Web-{CC35411C-9A3A-4781-B429-EBC617F4F81D}" dt="2022-09-19T16:27:38.595" v="31"/>
      <pc:docMkLst>
        <pc:docMk/>
      </pc:docMkLst>
      <pc:sldChg chg="modSp">
        <pc:chgData name="Natasha Scott" userId="S::natasha.scott@occ.ok.gov::4b3601bf-e0cb-4bcf-9cc0-08da7cb427af" providerId="AD" clId="Web-{CC35411C-9A3A-4781-B429-EBC617F4F81D}" dt="2022-09-19T16:24:16.781" v="5" actId="20577"/>
        <pc:sldMkLst>
          <pc:docMk/>
          <pc:sldMk cId="4215403696" sldId="258"/>
        </pc:sldMkLst>
        <pc:spChg chg="mod">
          <ac:chgData name="Natasha Scott" userId="S::natasha.scott@occ.ok.gov::4b3601bf-e0cb-4bcf-9cc0-08da7cb427af" providerId="AD" clId="Web-{CC35411C-9A3A-4781-B429-EBC617F4F81D}" dt="2022-09-19T16:24:16.781" v="5" actId="20577"/>
          <ac:spMkLst>
            <pc:docMk/>
            <pc:sldMk cId="4215403696" sldId="258"/>
            <ac:spMk id="3" creationId="{00000000-0000-0000-0000-000000000000}"/>
          </ac:spMkLst>
        </pc:spChg>
      </pc:sldChg>
      <pc:sldChg chg="modSp">
        <pc:chgData name="Natasha Scott" userId="S::natasha.scott@occ.ok.gov::4b3601bf-e0cb-4bcf-9cc0-08da7cb427af" providerId="AD" clId="Web-{CC35411C-9A3A-4781-B429-EBC617F4F81D}" dt="2022-09-19T16:27:38.595" v="31"/>
        <pc:sldMkLst>
          <pc:docMk/>
          <pc:sldMk cId="3662000688" sldId="346"/>
        </pc:sldMkLst>
        <pc:graphicFrameChg chg="mod modGraphic">
          <ac:chgData name="Natasha Scott" userId="S::natasha.scott@occ.ok.gov::4b3601bf-e0cb-4bcf-9cc0-08da7cb427af" providerId="AD" clId="Web-{CC35411C-9A3A-4781-B429-EBC617F4F81D}" dt="2022-09-19T16:27:38.595" v="31"/>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74269339-7314-4F9E-A756-10784D456951}"/>
    <pc:docChg chg="modSld">
      <pc:chgData name="Jana Slatton" userId="S::jana.slatton@occ.ok.gov::db006000-51be-4e7b-90dc-e8d72101bb44" providerId="AD" clId="Web-{74269339-7314-4F9E-A756-10784D456951}" dt="2022-09-23T16:13:48.799" v="13"/>
      <pc:docMkLst>
        <pc:docMk/>
      </pc:docMkLst>
      <pc:sldChg chg="addSp delSp modSp">
        <pc:chgData name="Jana Slatton" userId="S::jana.slatton@occ.ok.gov::db006000-51be-4e7b-90dc-e8d72101bb44" providerId="AD" clId="Web-{74269339-7314-4F9E-A756-10784D456951}" dt="2022-09-23T16:13:48.799" v="13"/>
        <pc:sldMkLst>
          <pc:docMk/>
          <pc:sldMk cId="3662000688" sldId="346"/>
        </pc:sldMkLst>
        <pc:spChg chg="add del mod">
          <ac:chgData name="Jana Slatton" userId="S::jana.slatton@occ.ok.gov::db006000-51be-4e7b-90dc-e8d72101bb44" providerId="AD" clId="Web-{74269339-7314-4F9E-A756-10784D456951}" dt="2022-09-23T16:12:47.549" v="7"/>
          <ac:spMkLst>
            <pc:docMk/>
            <pc:sldMk cId="3662000688" sldId="346"/>
            <ac:spMk id="5" creationId="{A736C714-541D-18AA-ECEC-4ADD7D9F2020}"/>
          </ac:spMkLst>
        </pc:spChg>
        <pc:graphicFrameChg chg="add del mod">
          <ac:chgData name="Jana Slatton" userId="S::jana.slatton@occ.ok.gov::db006000-51be-4e7b-90dc-e8d72101bb44" providerId="AD" clId="Web-{74269339-7314-4F9E-A756-10784D456951}" dt="2022-09-23T16:12:47.549" v="8"/>
          <ac:graphicFrameMkLst>
            <pc:docMk/>
            <pc:sldMk cId="3662000688" sldId="346"/>
            <ac:graphicFrameMk id="4" creationId="{28D12F2B-014A-9206-51C4-072A0B32D3A6}"/>
          </ac:graphicFrameMkLst>
        </pc:graphicFrameChg>
        <pc:graphicFrameChg chg="mod modGraphic">
          <ac:chgData name="Jana Slatton" userId="S::jana.slatton@occ.ok.gov::db006000-51be-4e7b-90dc-e8d72101bb44" providerId="AD" clId="Web-{74269339-7314-4F9E-A756-10784D456951}" dt="2022-09-23T16:13:48.799" v="13"/>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6BECAADB-6612-49F4-B78A-F7EA24D4756D}"/>
    <pc:docChg chg="modSld">
      <pc:chgData name="Jana Slatton" userId="S::jana.slatton@occ.ok.gov::db006000-51be-4e7b-90dc-e8d72101bb44" providerId="AD" clId="Web-{6BECAADB-6612-49F4-B78A-F7EA24D4756D}" dt="2022-09-14T15:53:27.566" v="0" actId="20577"/>
      <pc:docMkLst>
        <pc:docMk/>
      </pc:docMkLst>
      <pc:sldChg chg="modSp">
        <pc:chgData name="Jana Slatton" userId="S::jana.slatton@occ.ok.gov::db006000-51be-4e7b-90dc-e8d72101bb44" providerId="AD" clId="Web-{6BECAADB-6612-49F4-B78A-F7EA24D4756D}" dt="2022-09-14T15:53:27.566" v="0" actId="20577"/>
        <pc:sldMkLst>
          <pc:docMk/>
          <pc:sldMk cId="4277522502" sldId="413"/>
        </pc:sldMkLst>
        <pc:spChg chg="mod">
          <ac:chgData name="Jana Slatton" userId="S::jana.slatton@occ.ok.gov::db006000-51be-4e7b-90dc-e8d72101bb44" providerId="AD" clId="Web-{6BECAADB-6612-49F4-B78A-F7EA24D4756D}" dt="2022-09-14T15:53:27.566" v="0" actId="20577"/>
          <ac:spMkLst>
            <pc:docMk/>
            <pc:sldMk cId="4277522502" sldId="413"/>
            <ac:spMk id="4" creationId="{00000000-0000-0000-0000-000000000000}"/>
          </ac:spMkLst>
        </pc:spChg>
      </pc:sldChg>
    </pc:docChg>
  </pc:docChgLst>
  <pc:docChgLst>
    <pc:chgData name="Jana Slatton" userId="db006000-51be-4e7b-90dc-e8d72101bb44" providerId="ADAL" clId="{9690CC49-D3FB-46BD-8A97-D51C63739440}"/>
    <pc:docChg chg="modSld">
      <pc:chgData name="Jana Slatton" userId="db006000-51be-4e7b-90dc-e8d72101bb44" providerId="ADAL" clId="{9690CC49-D3FB-46BD-8A97-D51C63739440}" dt="2022-09-22T14:01:56.664" v="0" actId="948"/>
      <pc:docMkLst>
        <pc:docMk/>
      </pc:docMkLst>
      <pc:sldChg chg="modSp mod">
        <pc:chgData name="Jana Slatton" userId="db006000-51be-4e7b-90dc-e8d72101bb44" providerId="ADAL" clId="{9690CC49-D3FB-46BD-8A97-D51C63739440}" dt="2022-09-22T14:01:56.664" v="0" actId="948"/>
        <pc:sldMkLst>
          <pc:docMk/>
          <pc:sldMk cId="4154008903" sldId="396"/>
        </pc:sldMkLst>
        <pc:graphicFrameChg chg="modGraphic">
          <ac:chgData name="Jana Slatton" userId="db006000-51be-4e7b-90dc-e8d72101bb44" providerId="ADAL" clId="{9690CC49-D3FB-46BD-8A97-D51C63739440}" dt="2022-09-22T14:01:56.664" v="0" actId="948"/>
          <ac:graphicFrameMkLst>
            <pc:docMk/>
            <pc:sldMk cId="4154008903" sldId="396"/>
            <ac:graphicFrameMk id="8" creationId="{2487BFA9-6B43-4C26-8685-0124B07501C1}"/>
          </ac:graphicFrameMkLst>
        </pc:graphicFrameChg>
      </pc:sldChg>
    </pc:docChg>
  </pc:docChgLst>
  <pc:docChgLst>
    <pc:chgData name="Mary Candler" userId="S::mary.candler@occ.ok.gov::557267da-93c9-49e1-9318-e72093aebf5d" providerId="AD" clId="Web-{DD68FF7E-9497-4557-A93E-6811E1375BC4}"/>
    <pc:docChg chg="modSld">
      <pc:chgData name="Mary Candler" userId="S::mary.candler@occ.ok.gov::557267da-93c9-49e1-9318-e72093aebf5d" providerId="AD" clId="Web-{DD68FF7E-9497-4557-A93E-6811E1375BC4}" dt="2022-09-22T14:28:52.873" v="3"/>
      <pc:docMkLst>
        <pc:docMk/>
      </pc:docMkLst>
      <pc:sldChg chg="addCm">
        <pc:chgData name="Mary Candler" userId="S::mary.candler@occ.ok.gov::557267da-93c9-49e1-9318-e72093aebf5d" providerId="AD" clId="Web-{DD68FF7E-9497-4557-A93E-6811E1375BC4}" dt="2022-09-22T14:09:17.706" v="0"/>
        <pc:sldMkLst>
          <pc:docMk/>
          <pc:sldMk cId="819762499" sldId="288"/>
        </pc:sldMkLst>
      </pc:sldChg>
      <pc:sldChg chg="addCm">
        <pc:chgData name="Mary Candler" userId="S::mary.candler@occ.ok.gov::557267da-93c9-49e1-9318-e72093aebf5d" providerId="AD" clId="Web-{DD68FF7E-9497-4557-A93E-6811E1375BC4}" dt="2022-09-22T14:28:16.388" v="1"/>
        <pc:sldMkLst>
          <pc:docMk/>
          <pc:sldMk cId="2672003872" sldId="356"/>
        </pc:sldMkLst>
      </pc:sldChg>
      <pc:sldChg chg="modSp">
        <pc:chgData name="Mary Candler" userId="S::mary.candler@occ.ok.gov::557267da-93c9-49e1-9318-e72093aebf5d" providerId="AD" clId="Web-{DD68FF7E-9497-4557-A93E-6811E1375BC4}" dt="2022-09-22T14:28:52.873" v="3"/>
        <pc:sldMkLst>
          <pc:docMk/>
          <pc:sldMk cId="4154008903" sldId="396"/>
        </pc:sldMkLst>
        <pc:graphicFrameChg chg="mod modGraphic">
          <ac:chgData name="Mary Candler" userId="S::mary.candler@occ.ok.gov::557267da-93c9-49e1-9318-e72093aebf5d" providerId="AD" clId="Web-{DD68FF7E-9497-4557-A93E-6811E1375BC4}" dt="2022-09-22T14:28:52.873" v="3"/>
          <ac:graphicFrameMkLst>
            <pc:docMk/>
            <pc:sldMk cId="4154008903" sldId="396"/>
            <ac:graphicFrameMk id="8" creationId="{2487BFA9-6B43-4C26-8685-0124B07501C1}"/>
          </ac:graphicFrameMkLst>
        </pc:graphicFrameChg>
      </pc:sldChg>
    </pc:docChg>
  </pc:docChgLst>
  <pc:docChgLst>
    <pc:chgData name="Jana Slatton" userId="S::jana.slatton@occ.ok.gov::db006000-51be-4e7b-90dc-e8d72101bb44" providerId="AD" clId="Web-{AA85F2C3-8D98-49B7-9C3D-5639B10A334E}"/>
    <pc:docChg chg="modSld">
      <pc:chgData name="Jana Slatton" userId="S::jana.slatton@occ.ok.gov::db006000-51be-4e7b-90dc-e8d72101bb44" providerId="AD" clId="Web-{AA85F2C3-8D98-49B7-9C3D-5639B10A334E}" dt="2022-09-14T23:10:29.045" v="11"/>
      <pc:docMkLst>
        <pc:docMk/>
      </pc:docMkLst>
      <pc:sldChg chg="modSp">
        <pc:chgData name="Jana Slatton" userId="S::jana.slatton@occ.ok.gov::db006000-51be-4e7b-90dc-e8d72101bb44" providerId="AD" clId="Web-{AA85F2C3-8D98-49B7-9C3D-5639B10A334E}" dt="2022-09-14T23:10:29.045" v="11"/>
        <pc:sldMkLst>
          <pc:docMk/>
          <pc:sldMk cId="3662000688" sldId="346"/>
        </pc:sldMkLst>
        <pc:graphicFrameChg chg="mod modGraphic">
          <ac:chgData name="Jana Slatton" userId="S::jana.slatton@occ.ok.gov::db006000-51be-4e7b-90dc-e8d72101bb44" providerId="AD" clId="Web-{AA85F2C3-8D98-49B7-9C3D-5639B10A334E}" dt="2022-09-14T23:10:29.045" v="11"/>
          <ac:graphicFrameMkLst>
            <pc:docMk/>
            <pc:sldMk cId="3662000688" sldId="346"/>
            <ac:graphicFrameMk id="7" creationId="{AA4C9D3A-E1D3-43C8-87D0-82D146D373C2}"/>
          </ac:graphicFrameMkLst>
        </pc:graphicFrameChg>
      </pc:sldChg>
    </pc:docChg>
  </pc:docChgLst>
  <pc:docChgLst>
    <pc:chgData name="Pat Franz" userId="S::pat.franz@occ.ok.gov::eaa777f0-49fc-4395-87fb-71688739de76" providerId="AD" clId="Web-{EFC68861-12A7-49CD-862D-2347EE17412E}"/>
    <pc:docChg chg="modSld">
      <pc:chgData name="Pat Franz" userId="S::pat.franz@occ.ok.gov::eaa777f0-49fc-4395-87fb-71688739de76" providerId="AD" clId="Web-{EFC68861-12A7-49CD-862D-2347EE17412E}" dt="2022-09-18T19:48:40.542" v="187" actId="20577"/>
      <pc:docMkLst>
        <pc:docMk/>
      </pc:docMkLst>
      <pc:sldChg chg="modSp">
        <pc:chgData name="Pat Franz" userId="S::pat.franz@occ.ok.gov::eaa777f0-49fc-4395-87fb-71688739de76" providerId="AD" clId="Web-{EFC68861-12A7-49CD-862D-2347EE17412E}" dt="2022-09-18T19:48:40.542" v="187" actId="20577"/>
        <pc:sldMkLst>
          <pc:docMk/>
          <pc:sldMk cId="819762499" sldId="288"/>
        </pc:sldMkLst>
        <pc:spChg chg="mod">
          <ac:chgData name="Pat Franz" userId="S::pat.franz@occ.ok.gov::eaa777f0-49fc-4395-87fb-71688739de76" providerId="AD" clId="Web-{EFC68861-12A7-49CD-862D-2347EE17412E}" dt="2022-09-18T19:48:40.542" v="187" actId="20577"/>
          <ac:spMkLst>
            <pc:docMk/>
            <pc:sldMk cId="819762499" sldId="288"/>
            <ac:spMk id="3" creationId="{00000000-0000-0000-0000-000000000000}"/>
          </ac:spMkLst>
        </pc:spChg>
      </pc:sldChg>
    </pc:docChg>
  </pc:docChgLst>
  <pc:docChgLst>
    <pc:chgData name="Jana Slatton" userId="db006000-51be-4e7b-90dc-e8d72101bb44" providerId="ADAL" clId="{64AECC9F-EC08-4EB0-87E3-DDB57686C269}"/>
    <pc:docChg chg="delSld modSection">
      <pc:chgData name="Jana Slatton" userId="db006000-51be-4e7b-90dc-e8d72101bb44" providerId="ADAL" clId="{64AECC9F-EC08-4EB0-87E3-DDB57686C269}" dt="2022-10-03T21:37:40.950" v="0" actId="2696"/>
      <pc:docMkLst>
        <pc:docMk/>
      </pc:docMkLst>
      <pc:sldChg chg="del">
        <pc:chgData name="Jana Slatton" userId="db006000-51be-4e7b-90dc-e8d72101bb44" providerId="ADAL" clId="{64AECC9F-EC08-4EB0-87E3-DDB57686C269}" dt="2022-10-03T21:37:40.950" v="0" actId="2696"/>
        <pc:sldMkLst>
          <pc:docMk/>
          <pc:sldMk cId="4188375261" sldId="1430"/>
        </pc:sldMkLst>
      </pc:sldChg>
    </pc:docChg>
  </pc:docChgLst>
  <pc:docChgLst>
    <pc:chgData name="Jana Slatton" userId="S::jana.slatton@occ.ok.gov::db006000-51be-4e7b-90dc-e8d72101bb44" providerId="AD" clId="Web-{94D62F46-5F20-42D6-9CEE-1D115933B19E}"/>
    <pc:docChg chg="modSld">
      <pc:chgData name="Jana Slatton" userId="S::jana.slatton@occ.ok.gov::db006000-51be-4e7b-90dc-e8d72101bb44" providerId="AD" clId="Web-{94D62F46-5F20-42D6-9CEE-1D115933B19E}" dt="2022-09-23T16:33:56.852" v="79"/>
      <pc:docMkLst>
        <pc:docMk/>
      </pc:docMkLst>
      <pc:sldChg chg="modSp">
        <pc:chgData name="Jana Slatton" userId="S::jana.slatton@occ.ok.gov::db006000-51be-4e7b-90dc-e8d72101bb44" providerId="AD" clId="Web-{94D62F46-5F20-42D6-9CEE-1D115933B19E}" dt="2022-09-23T16:33:56.852" v="79"/>
        <pc:sldMkLst>
          <pc:docMk/>
          <pc:sldMk cId="3662000688" sldId="346"/>
        </pc:sldMkLst>
        <pc:graphicFrameChg chg="mod modGraphic">
          <ac:chgData name="Jana Slatton" userId="S::jana.slatton@occ.ok.gov::db006000-51be-4e7b-90dc-e8d72101bb44" providerId="AD" clId="Web-{94D62F46-5F20-42D6-9CEE-1D115933B19E}" dt="2022-09-23T16:33:56.852" v="79"/>
          <ac:graphicFrameMkLst>
            <pc:docMk/>
            <pc:sldMk cId="3662000688" sldId="346"/>
            <ac:graphicFrameMk id="7" creationId="{AA4C9D3A-E1D3-43C8-87D0-82D146D373C2}"/>
          </ac:graphicFrameMkLst>
        </pc:graphicFrameChg>
      </pc:sldChg>
    </pc:docChg>
  </pc:docChgLst>
  <pc:docChgLst>
    <pc:chgData name="Brandy Wreath" userId="S::brandy.wreath@occ.ok.gov::bfa3ae4f-bbfe-4dd1-a842-37b0fb812ac2" providerId="AD" clId="Web-{462E7ADA-66A9-B637-74FE-54DA0766B26F}"/>
    <pc:docChg chg="modSld">
      <pc:chgData name="Brandy Wreath" userId="S::brandy.wreath@occ.ok.gov::bfa3ae4f-bbfe-4dd1-a842-37b0fb812ac2" providerId="AD" clId="Web-{462E7ADA-66A9-B637-74FE-54DA0766B26F}" dt="2022-10-03T21:26:00.211" v="136" actId="20577"/>
      <pc:docMkLst>
        <pc:docMk/>
      </pc:docMkLst>
      <pc:sldChg chg="modSp">
        <pc:chgData name="Brandy Wreath" userId="S::brandy.wreath@occ.ok.gov::bfa3ae4f-bbfe-4dd1-a842-37b0fb812ac2" providerId="AD" clId="Web-{462E7ADA-66A9-B637-74FE-54DA0766B26F}" dt="2022-10-03T21:26:00.211" v="136" actId="20577"/>
        <pc:sldMkLst>
          <pc:docMk/>
          <pc:sldMk cId="1665356028" sldId="1429"/>
        </pc:sldMkLst>
        <pc:spChg chg="mod">
          <ac:chgData name="Brandy Wreath" userId="S::brandy.wreath@occ.ok.gov::bfa3ae4f-bbfe-4dd1-a842-37b0fb812ac2" providerId="AD" clId="Web-{462E7ADA-66A9-B637-74FE-54DA0766B26F}" dt="2022-10-03T21:25:44.273" v="134" actId="20577"/>
          <ac:spMkLst>
            <pc:docMk/>
            <pc:sldMk cId="1665356028" sldId="1429"/>
            <ac:spMk id="2" creationId="{9DE396D9-6B81-49BD-9FBE-B8BD6BD1927D}"/>
          </ac:spMkLst>
        </pc:spChg>
        <pc:spChg chg="mod">
          <ac:chgData name="Brandy Wreath" userId="S::brandy.wreath@occ.ok.gov::bfa3ae4f-bbfe-4dd1-a842-37b0fb812ac2" providerId="AD" clId="Web-{462E7ADA-66A9-B637-74FE-54DA0766B26F}" dt="2022-10-03T21:26:00.211" v="136" actId="20577"/>
          <ac:spMkLst>
            <pc:docMk/>
            <pc:sldMk cId="1665356028" sldId="1429"/>
            <ac:spMk id="5" creationId="{00000000-0000-0000-0000-000000000000}"/>
          </ac:spMkLst>
        </pc:spChg>
        <pc:spChg chg="mod">
          <ac:chgData name="Brandy Wreath" userId="S::brandy.wreath@occ.ok.gov::bfa3ae4f-bbfe-4dd1-a842-37b0fb812ac2" providerId="AD" clId="Web-{462E7ADA-66A9-B637-74FE-54DA0766B26F}" dt="2022-10-03T21:25:54.632" v="135" actId="20577"/>
          <ac:spMkLst>
            <pc:docMk/>
            <pc:sldMk cId="1665356028" sldId="1429"/>
            <ac:spMk id="8" creationId="{00000000-0000-0000-0000-000000000000}"/>
          </ac:spMkLst>
        </pc:spChg>
        <pc:spChg chg="mod">
          <ac:chgData name="Brandy Wreath" userId="S::brandy.wreath@occ.ok.gov::bfa3ae4f-bbfe-4dd1-a842-37b0fb812ac2" providerId="AD" clId="Web-{462E7ADA-66A9-B637-74FE-54DA0766B26F}" dt="2022-10-03T21:25:07.991" v="132" actId="20577"/>
          <ac:spMkLst>
            <pc:docMk/>
            <pc:sldMk cId="1665356028" sldId="1429"/>
            <ac:spMk id="12" creationId="{FE62978E-28F9-1248-D020-B33240230E91}"/>
          </ac:spMkLst>
        </pc:spChg>
      </pc:sldChg>
    </pc:docChg>
  </pc:docChgLst>
  <pc:docChgLst>
    <pc:chgData name="Jana Slatton" userId="S::jana.slatton@occ.ok.gov::db006000-51be-4e7b-90dc-e8d72101bb44" providerId="AD" clId="Web-{7735E647-520A-4E0D-A943-7A05F302B582}"/>
    <pc:docChg chg="modSld">
      <pc:chgData name="Jana Slatton" userId="S::jana.slatton@occ.ok.gov::db006000-51be-4e7b-90dc-e8d72101bb44" providerId="AD" clId="Web-{7735E647-520A-4E0D-A943-7A05F302B582}" dt="2022-09-15T22:00:44.020" v="53"/>
      <pc:docMkLst>
        <pc:docMk/>
      </pc:docMkLst>
      <pc:sldChg chg="modSp">
        <pc:chgData name="Jana Slatton" userId="S::jana.slatton@occ.ok.gov::db006000-51be-4e7b-90dc-e8d72101bb44" providerId="AD" clId="Web-{7735E647-520A-4E0D-A943-7A05F302B582}" dt="2022-09-15T21:59:08.456" v="41"/>
        <pc:sldMkLst>
          <pc:docMk/>
          <pc:sldMk cId="3049823095" sldId="398"/>
        </pc:sldMkLst>
        <pc:graphicFrameChg chg="mod modGraphic">
          <ac:chgData name="Jana Slatton" userId="S::jana.slatton@occ.ok.gov::db006000-51be-4e7b-90dc-e8d72101bb44" providerId="AD" clId="Web-{7735E647-520A-4E0D-A943-7A05F302B582}" dt="2022-09-15T21:59:08.456" v="41"/>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7735E647-520A-4E0D-A943-7A05F302B582}" dt="2022-09-15T22:00:44.020" v="53"/>
        <pc:sldMkLst>
          <pc:docMk/>
          <pc:sldMk cId="2318707739" sldId="400"/>
        </pc:sldMkLst>
        <pc:graphicFrameChg chg="mod modGraphic">
          <ac:chgData name="Jana Slatton" userId="S::jana.slatton@occ.ok.gov::db006000-51be-4e7b-90dc-e8d72101bb44" providerId="AD" clId="Web-{7735E647-520A-4E0D-A943-7A05F302B582}" dt="2022-09-15T22:00:44.020" v="53"/>
          <ac:graphicFrameMkLst>
            <pc:docMk/>
            <pc:sldMk cId="2318707739" sldId="400"/>
            <ac:graphicFrameMk id="5" creationId="{00000000-0000-0000-0000-000000000000}"/>
          </ac:graphicFrameMkLst>
        </pc:graphicFrameChg>
      </pc:sldChg>
      <pc:sldChg chg="modSp">
        <pc:chgData name="Jana Slatton" userId="S::jana.slatton@occ.ok.gov::db006000-51be-4e7b-90dc-e8d72101bb44" providerId="AD" clId="Web-{7735E647-520A-4E0D-A943-7A05F302B582}" dt="2022-09-15T21:54:55.561" v="7" actId="20577"/>
        <pc:sldMkLst>
          <pc:docMk/>
          <pc:sldMk cId="873976178" sldId="405"/>
        </pc:sldMkLst>
        <pc:spChg chg="mod">
          <ac:chgData name="Jana Slatton" userId="S::jana.slatton@occ.ok.gov::db006000-51be-4e7b-90dc-e8d72101bb44" providerId="AD" clId="Web-{7735E647-520A-4E0D-A943-7A05F302B582}" dt="2022-09-15T21:54:55.561" v="7" actId="20577"/>
          <ac:spMkLst>
            <pc:docMk/>
            <pc:sldMk cId="873976178" sldId="405"/>
            <ac:spMk id="4" creationId="{BE8A3B8F-8F62-40AD-B56B-4EAFBFA36C3C}"/>
          </ac:spMkLst>
        </pc:spChg>
      </pc:sldChg>
    </pc:docChg>
  </pc:docChgLst>
  <pc:docChgLst>
    <pc:chgData name="Jana Slatton" userId="S::jana.slatton@occ.ok.gov::db006000-51be-4e7b-90dc-e8d72101bb44" providerId="AD" clId="Web-{F90128A7-6909-4E2F-BDE5-293AC334C4BA}"/>
    <pc:docChg chg="modSld">
      <pc:chgData name="Jana Slatton" userId="S::jana.slatton@occ.ok.gov::db006000-51be-4e7b-90dc-e8d72101bb44" providerId="AD" clId="Web-{F90128A7-6909-4E2F-BDE5-293AC334C4BA}" dt="2022-09-23T17:09:04.950" v="8"/>
      <pc:docMkLst>
        <pc:docMk/>
      </pc:docMkLst>
      <pc:sldChg chg="modSp">
        <pc:chgData name="Jana Slatton" userId="S::jana.slatton@occ.ok.gov::db006000-51be-4e7b-90dc-e8d72101bb44" providerId="AD" clId="Web-{F90128A7-6909-4E2F-BDE5-293AC334C4BA}" dt="2022-09-23T17:09:04.950" v="8"/>
        <pc:sldMkLst>
          <pc:docMk/>
          <pc:sldMk cId="3662000688" sldId="346"/>
        </pc:sldMkLst>
        <pc:graphicFrameChg chg="mod modGraphic">
          <ac:chgData name="Jana Slatton" userId="S::jana.slatton@occ.ok.gov::db006000-51be-4e7b-90dc-e8d72101bb44" providerId="AD" clId="Web-{F90128A7-6909-4E2F-BDE5-293AC334C4BA}" dt="2022-09-23T17:09:04.950" v="8"/>
          <ac:graphicFrameMkLst>
            <pc:docMk/>
            <pc:sldMk cId="3662000688" sldId="346"/>
            <ac:graphicFrameMk id="7" creationId="{AA4C9D3A-E1D3-43C8-87D0-82D146D373C2}"/>
          </ac:graphicFrameMkLst>
        </pc:graphicFrameChg>
      </pc:sldChg>
      <pc:sldChg chg="modSp">
        <pc:chgData name="Jana Slatton" userId="S::jana.slatton@occ.ok.gov::db006000-51be-4e7b-90dc-e8d72101bb44" providerId="AD" clId="Web-{F90128A7-6909-4E2F-BDE5-293AC334C4BA}" dt="2022-09-23T17:02:57.788" v="1"/>
        <pc:sldMkLst>
          <pc:docMk/>
          <pc:sldMk cId="2318707739" sldId="400"/>
        </pc:sldMkLst>
        <pc:graphicFrameChg chg="mod modGraphic">
          <ac:chgData name="Jana Slatton" userId="S::jana.slatton@occ.ok.gov::db006000-51be-4e7b-90dc-e8d72101bb44" providerId="AD" clId="Web-{F90128A7-6909-4E2F-BDE5-293AC334C4BA}" dt="2022-09-23T17:02:57.788" v="1"/>
          <ac:graphicFrameMkLst>
            <pc:docMk/>
            <pc:sldMk cId="2318707739" sldId="400"/>
            <ac:graphicFrameMk id="5" creationId="{00000000-0000-0000-0000-000000000000}"/>
          </ac:graphicFrameMkLst>
        </pc:graphicFrameChg>
      </pc:sldChg>
    </pc:docChg>
  </pc:docChgLst>
  <pc:docChgLst>
    <pc:chgData name="Jana Slatton" userId="S::jana.slatton@occ.ok.gov::db006000-51be-4e7b-90dc-e8d72101bb44" providerId="AD" clId="Web-{3391199E-1A1E-4244-9F36-FACB815134AA}"/>
    <pc:docChg chg="delSld modSld modSection">
      <pc:chgData name="Jana Slatton" userId="S::jana.slatton@occ.ok.gov::db006000-51be-4e7b-90dc-e8d72101bb44" providerId="AD" clId="Web-{3391199E-1A1E-4244-9F36-FACB815134AA}" dt="2022-10-03T19:57:08.061" v="46"/>
      <pc:docMkLst>
        <pc:docMk/>
      </pc:docMkLst>
      <pc:sldChg chg="modSp">
        <pc:chgData name="Jana Slatton" userId="S::jana.slatton@occ.ok.gov::db006000-51be-4e7b-90dc-e8d72101bb44" providerId="AD" clId="Web-{3391199E-1A1E-4244-9F36-FACB815134AA}" dt="2022-10-03T19:48:04.256" v="3"/>
        <pc:sldMkLst>
          <pc:docMk/>
          <pc:sldMk cId="4213158071" sldId="347"/>
        </pc:sldMkLst>
        <pc:graphicFrameChg chg="mod modGraphic">
          <ac:chgData name="Jana Slatton" userId="S::jana.slatton@occ.ok.gov::db006000-51be-4e7b-90dc-e8d72101bb44" providerId="AD" clId="Web-{3391199E-1A1E-4244-9F36-FACB815134AA}" dt="2022-10-03T19:48:04.256" v="3"/>
          <ac:graphicFrameMkLst>
            <pc:docMk/>
            <pc:sldMk cId="4213158071" sldId="347"/>
            <ac:graphicFrameMk id="5" creationId="{1096B81C-C3FE-4399-9FFA-44EAED31D51A}"/>
          </ac:graphicFrameMkLst>
        </pc:graphicFrameChg>
      </pc:sldChg>
      <pc:sldChg chg="delCm">
        <pc:chgData name="Jana Slatton" userId="S::jana.slatton@occ.ok.gov::db006000-51be-4e7b-90dc-e8d72101bb44" providerId="AD" clId="Web-{3391199E-1A1E-4244-9F36-FACB815134AA}" dt="2022-10-03T19:51:05.180" v="21"/>
        <pc:sldMkLst>
          <pc:docMk/>
          <pc:sldMk cId="2672003872" sldId="356"/>
        </pc:sldMkLst>
      </pc:sldChg>
      <pc:sldChg chg="modSp">
        <pc:chgData name="Jana Slatton" userId="S::jana.slatton@occ.ok.gov::db006000-51be-4e7b-90dc-e8d72101bb44" providerId="AD" clId="Web-{3391199E-1A1E-4244-9F36-FACB815134AA}" dt="2022-10-03T19:53:00.370" v="23"/>
        <pc:sldMkLst>
          <pc:docMk/>
          <pc:sldMk cId="4154008903" sldId="396"/>
        </pc:sldMkLst>
        <pc:graphicFrameChg chg="mod modGraphic">
          <ac:chgData name="Jana Slatton" userId="S::jana.slatton@occ.ok.gov::db006000-51be-4e7b-90dc-e8d72101bb44" providerId="AD" clId="Web-{3391199E-1A1E-4244-9F36-FACB815134AA}" dt="2022-10-03T19:53:00.370" v="23"/>
          <ac:graphicFrameMkLst>
            <pc:docMk/>
            <pc:sldMk cId="4154008903" sldId="396"/>
            <ac:graphicFrameMk id="8" creationId="{2487BFA9-6B43-4C26-8685-0124B07501C1}"/>
          </ac:graphicFrameMkLst>
        </pc:graphicFrameChg>
      </pc:sldChg>
      <pc:sldChg chg="modSp">
        <pc:chgData name="Jana Slatton" userId="S::jana.slatton@occ.ok.gov::db006000-51be-4e7b-90dc-e8d72101bb44" providerId="AD" clId="Web-{3391199E-1A1E-4244-9F36-FACB815134AA}" dt="2022-10-03T19:53:37.495" v="27"/>
        <pc:sldMkLst>
          <pc:docMk/>
          <pc:sldMk cId="481839554" sldId="397"/>
        </pc:sldMkLst>
        <pc:graphicFrameChg chg="mod modGraphic">
          <ac:chgData name="Jana Slatton" userId="S::jana.slatton@occ.ok.gov::db006000-51be-4e7b-90dc-e8d72101bb44" providerId="AD" clId="Web-{3391199E-1A1E-4244-9F36-FACB815134AA}" dt="2022-10-03T19:53:37.495" v="27"/>
          <ac:graphicFrameMkLst>
            <pc:docMk/>
            <pc:sldMk cId="481839554" sldId="397"/>
            <ac:graphicFrameMk id="5" creationId="{6417E044-6358-4DE9-A583-179D6E20A5B5}"/>
          </ac:graphicFrameMkLst>
        </pc:graphicFrameChg>
      </pc:sldChg>
      <pc:sldChg chg="modSp">
        <pc:chgData name="Jana Slatton" userId="S::jana.slatton@occ.ok.gov::db006000-51be-4e7b-90dc-e8d72101bb44" providerId="AD" clId="Web-{3391199E-1A1E-4244-9F36-FACB815134AA}" dt="2022-10-03T19:54:19.871" v="37"/>
        <pc:sldMkLst>
          <pc:docMk/>
          <pc:sldMk cId="3049823095" sldId="398"/>
        </pc:sldMkLst>
        <pc:graphicFrameChg chg="mod modGraphic">
          <ac:chgData name="Jana Slatton" userId="S::jana.slatton@occ.ok.gov::db006000-51be-4e7b-90dc-e8d72101bb44" providerId="AD" clId="Web-{3391199E-1A1E-4244-9F36-FACB815134AA}" dt="2022-10-03T19:54:19.871" v="37"/>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3391199E-1A1E-4244-9F36-FACB815134AA}" dt="2022-10-03T19:55:03.262" v="41"/>
        <pc:sldMkLst>
          <pc:docMk/>
          <pc:sldMk cId="1276207860" sldId="402"/>
        </pc:sldMkLst>
        <pc:graphicFrameChg chg="mod modGraphic">
          <ac:chgData name="Jana Slatton" userId="S::jana.slatton@occ.ok.gov::db006000-51be-4e7b-90dc-e8d72101bb44" providerId="AD" clId="Web-{3391199E-1A1E-4244-9F36-FACB815134AA}" dt="2022-10-03T19:55:03.262" v="41"/>
          <ac:graphicFrameMkLst>
            <pc:docMk/>
            <pc:sldMk cId="1276207860" sldId="402"/>
            <ac:graphicFrameMk id="5" creationId="{064E41B8-E2CB-4711-858F-3AB2E0E4028F}"/>
          </ac:graphicFrameMkLst>
        </pc:graphicFrameChg>
      </pc:sldChg>
      <pc:sldChg chg="modSp">
        <pc:chgData name="Jana Slatton" userId="S::jana.slatton@occ.ok.gov::db006000-51be-4e7b-90dc-e8d72101bb44" providerId="AD" clId="Web-{3391199E-1A1E-4244-9F36-FACB815134AA}" dt="2022-10-03T19:54:33.043" v="39"/>
        <pc:sldMkLst>
          <pc:docMk/>
          <pc:sldMk cId="2467238671" sldId="403"/>
        </pc:sldMkLst>
        <pc:graphicFrameChg chg="mod modGraphic">
          <ac:chgData name="Jana Slatton" userId="S::jana.slatton@occ.ok.gov::db006000-51be-4e7b-90dc-e8d72101bb44" providerId="AD" clId="Web-{3391199E-1A1E-4244-9F36-FACB815134AA}" dt="2022-10-03T19:54:33.043" v="39"/>
          <ac:graphicFrameMkLst>
            <pc:docMk/>
            <pc:sldMk cId="2467238671" sldId="403"/>
            <ac:graphicFrameMk id="5" creationId="{E7EF93A7-5514-4CD5-9FE1-A6166591988F}"/>
          </ac:graphicFrameMkLst>
        </pc:graphicFrameChg>
      </pc:sldChg>
      <pc:sldChg chg="del">
        <pc:chgData name="Jana Slatton" userId="S::jana.slatton@occ.ok.gov::db006000-51be-4e7b-90dc-e8d72101bb44" providerId="AD" clId="Web-{3391199E-1A1E-4244-9F36-FACB815134AA}" dt="2022-10-03T19:57:08.061" v="44"/>
        <pc:sldMkLst>
          <pc:docMk/>
          <pc:sldMk cId="873976178" sldId="405"/>
        </pc:sldMkLst>
      </pc:sldChg>
      <pc:sldChg chg="del">
        <pc:chgData name="Jana Slatton" userId="S::jana.slatton@occ.ok.gov::db006000-51be-4e7b-90dc-e8d72101bb44" providerId="AD" clId="Web-{3391199E-1A1E-4244-9F36-FACB815134AA}" dt="2022-10-03T19:57:08.061" v="43"/>
        <pc:sldMkLst>
          <pc:docMk/>
          <pc:sldMk cId="2391378664" sldId="406"/>
        </pc:sldMkLst>
      </pc:sldChg>
      <pc:sldChg chg="del">
        <pc:chgData name="Jana Slatton" userId="S::jana.slatton@occ.ok.gov::db006000-51be-4e7b-90dc-e8d72101bb44" providerId="AD" clId="Web-{3391199E-1A1E-4244-9F36-FACB815134AA}" dt="2022-10-03T19:57:08.061" v="42"/>
        <pc:sldMkLst>
          <pc:docMk/>
          <pc:sldMk cId="2354197285" sldId="407"/>
        </pc:sldMkLst>
      </pc:sldChg>
      <pc:sldChg chg="del">
        <pc:chgData name="Jana Slatton" userId="S::jana.slatton@occ.ok.gov::db006000-51be-4e7b-90dc-e8d72101bb44" providerId="AD" clId="Web-{3391199E-1A1E-4244-9F36-FACB815134AA}" dt="2022-10-03T19:57:08.061" v="46"/>
        <pc:sldMkLst>
          <pc:docMk/>
          <pc:sldMk cId="1690879075" sldId="408"/>
        </pc:sldMkLst>
      </pc:sldChg>
      <pc:sldChg chg="del">
        <pc:chgData name="Jana Slatton" userId="S::jana.slatton@occ.ok.gov::db006000-51be-4e7b-90dc-e8d72101bb44" providerId="AD" clId="Web-{3391199E-1A1E-4244-9F36-FACB815134AA}" dt="2022-10-03T19:57:08.061" v="45"/>
        <pc:sldMkLst>
          <pc:docMk/>
          <pc:sldMk cId="1107669187" sldId="409"/>
        </pc:sldMkLst>
      </pc:sldChg>
      <pc:sldChg chg="modSp">
        <pc:chgData name="Jana Slatton" userId="S::jana.slatton@occ.ok.gov::db006000-51be-4e7b-90dc-e8d72101bb44" providerId="AD" clId="Web-{3391199E-1A1E-4244-9F36-FACB815134AA}" dt="2022-10-03T19:50:12.477" v="20" actId="20577"/>
        <pc:sldMkLst>
          <pc:docMk/>
          <pc:sldMk cId="858316410" sldId="412"/>
        </pc:sldMkLst>
        <pc:spChg chg="mod">
          <ac:chgData name="Jana Slatton" userId="S::jana.slatton@occ.ok.gov::db006000-51be-4e7b-90dc-e8d72101bb44" providerId="AD" clId="Web-{3391199E-1A1E-4244-9F36-FACB815134AA}" dt="2022-10-03T19:50:12.477" v="20" actId="20577"/>
          <ac:spMkLst>
            <pc:docMk/>
            <pc:sldMk cId="858316410" sldId="412"/>
            <ac:spMk id="4" creationId="{00000000-0000-0000-0000-000000000000}"/>
          </ac:spMkLst>
        </pc:spChg>
      </pc:sldChg>
    </pc:docChg>
  </pc:docChgLst>
  <pc:docChgLst>
    <pc:chgData name="Jana Slatton" userId="S::jana.slatton@occ.ok.gov::db006000-51be-4e7b-90dc-e8d72101bb44" providerId="AD" clId="Web-{121157F4-B4A5-4C1B-B4A3-44A141E72C89}"/>
    <pc:docChg chg="modSld">
      <pc:chgData name="Jana Slatton" userId="S::jana.slatton@occ.ok.gov::db006000-51be-4e7b-90dc-e8d72101bb44" providerId="AD" clId="Web-{121157F4-B4A5-4C1B-B4A3-44A141E72C89}" dt="2022-09-15T23:29:47.024" v="574"/>
      <pc:docMkLst>
        <pc:docMk/>
      </pc:docMkLst>
      <pc:sldChg chg="modSp">
        <pc:chgData name="Jana Slatton" userId="S::jana.slatton@occ.ok.gov::db006000-51be-4e7b-90dc-e8d72101bb44" providerId="AD" clId="Web-{121157F4-B4A5-4C1B-B4A3-44A141E72C89}" dt="2022-09-15T22:21:46.575" v="117"/>
        <pc:sldMkLst>
          <pc:docMk/>
          <pc:sldMk cId="3049823095" sldId="398"/>
        </pc:sldMkLst>
        <pc:graphicFrameChg chg="mod modGraphic">
          <ac:chgData name="Jana Slatton" userId="S::jana.slatton@occ.ok.gov::db006000-51be-4e7b-90dc-e8d72101bb44" providerId="AD" clId="Web-{121157F4-B4A5-4C1B-B4A3-44A141E72C89}" dt="2022-09-15T22:21:46.575" v="117"/>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121157F4-B4A5-4C1B-B4A3-44A141E72C89}" dt="2022-09-15T23:29:47.024" v="574"/>
        <pc:sldMkLst>
          <pc:docMk/>
          <pc:sldMk cId="2318707739" sldId="400"/>
        </pc:sldMkLst>
        <pc:graphicFrameChg chg="mod modGraphic">
          <ac:chgData name="Jana Slatton" userId="S::jana.slatton@occ.ok.gov::db006000-51be-4e7b-90dc-e8d72101bb44" providerId="AD" clId="Web-{121157F4-B4A5-4C1B-B4A3-44A141E72C89}" dt="2022-09-15T23:29:47.024" v="574"/>
          <ac:graphicFrameMkLst>
            <pc:docMk/>
            <pc:sldMk cId="2318707739" sldId="400"/>
            <ac:graphicFrameMk id="5" creationId="{00000000-0000-0000-0000-000000000000}"/>
          </ac:graphicFrameMkLst>
        </pc:graphicFrameChg>
      </pc:sldChg>
      <pc:sldChg chg="modSp delCm">
        <pc:chgData name="Jana Slatton" userId="S::jana.slatton@occ.ok.gov::db006000-51be-4e7b-90dc-e8d72101bb44" providerId="AD" clId="Web-{121157F4-B4A5-4C1B-B4A3-44A141E72C89}" dt="2022-09-15T23:26:15.709" v="563"/>
        <pc:sldMkLst>
          <pc:docMk/>
          <pc:sldMk cId="1276207860" sldId="402"/>
        </pc:sldMkLst>
        <pc:graphicFrameChg chg="mod modGraphic">
          <ac:chgData name="Jana Slatton" userId="S::jana.slatton@occ.ok.gov::db006000-51be-4e7b-90dc-e8d72101bb44" providerId="AD" clId="Web-{121157F4-B4A5-4C1B-B4A3-44A141E72C89}" dt="2022-09-15T23:26:15.709" v="563"/>
          <ac:graphicFrameMkLst>
            <pc:docMk/>
            <pc:sldMk cId="1276207860" sldId="402"/>
            <ac:graphicFrameMk id="5" creationId="{064E41B8-E2CB-4711-858F-3AB2E0E4028F}"/>
          </ac:graphicFrameMkLst>
        </pc:graphicFrameChg>
      </pc:sldChg>
      <pc:sldChg chg="modSp">
        <pc:chgData name="Jana Slatton" userId="S::jana.slatton@occ.ok.gov::db006000-51be-4e7b-90dc-e8d72101bb44" providerId="AD" clId="Web-{121157F4-B4A5-4C1B-B4A3-44A141E72C89}" dt="2022-09-15T22:46:58.997" v="331"/>
        <pc:sldMkLst>
          <pc:docMk/>
          <pc:sldMk cId="2467238671" sldId="403"/>
        </pc:sldMkLst>
        <pc:graphicFrameChg chg="mod modGraphic">
          <ac:chgData name="Jana Slatton" userId="S::jana.slatton@occ.ok.gov::db006000-51be-4e7b-90dc-e8d72101bb44" providerId="AD" clId="Web-{121157F4-B4A5-4C1B-B4A3-44A141E72C89}" dt="2022-09-15T22:46:58.997" v="331"/>
          <ac:graphicFrameMkLst>
            <pc:docMk/>
            <pc:sldMk cId="2467238671" sldId="403"/>
            <ac:graphicFrameMk id="5" creationId="{E7EF93A7-5514-4CD5-9FE1-A6166591988F}"/>
          </ac:graphicFrameMkLst>
        </pc:graphicFrameChg>
      </pc:sldChg>
    </pc:docChg>
  </pc:docChgLst>
  <pc:docChgLst>
    <pc:chgData name="Jana Slatton" userId="S::jana.slatton@occ.ok.gov::db006000-51be-4e7b-90dc-e8d72101bb44" providerId="AD" clId="Web-{1650D9BB-0778-E4FC-A272-4F30A44760C7}"/>
    <pc:docChg chg="">
      <pc:chgData name="Jana Slatton" userId="S::jana.slatton@occ.ok.gov::db006000-51be-4e7b-90dc-e8d72101bb44" providerId="AD" clId="Web-{1650D9BB-0778-E4FC-A272-4F30A44760C7}" dt="2022-09-22T15:06:22.193" v="0"/>
      <pc:docMkLst>
        <pc:docMk/>
      </pc:docMkLst>
      <pc:sldChg chg="addCm">
        <pc:chgData name="Jana Slatton" userId="S::jana.slatton@occ.ok.gov::db006000-51be-4e7b-90dc-e8d72101bb44" providerId="AD" clId="Web-{1650D9BB-0778-E4FC-A272-4F30A44760C7}" dt="2022-09-22T15:06:22.193" v="0"/>
        <pc:sldMkLst>
          <pc:docMk/>
          <pc:sldMk cId="2672003872" sldId="356"/>
        </pc:sldMkLst>
      </pc:sldChg>
    </pc:docChg>
  </pc:docChgLst>
  <pc:docChgLst>
    <pc:chgData name="Jana Slatton" userId="S::jana.slatton@occ.ok.gov::db006000-51be-4e7b-90dc-e8d72101bb44" providerId="AD" clId="Web-{A7248114-C6B2-4633-AC7B-9B0B8581EE5A}"/>
    <pc:docChg chg="modSld">
      <pc:chgData name="Jana Slatton" userId="S::jana.slatton@occ.ok.gov::db006000-51be-4e7b-90dc-e8d72101bb44" providerId="AD" clId="Web-{A7248114-C6B2-4633-AC7B-9B0B8581EE5A}" dt="2022-09-15T13:22:17.182" v="988"/>
      <pc:docMkLst>
        <pc:docMk/>
      </pc:docMkLst>
      <pc:sldChg chg="modSp delCm">
        <pc:chgData name="Jana Slatton" userId="S::jana.slatton@occ.ok.gov::db006000-51be-4e7b-90dc-e8d72101bb44" providerId="AD" clId="Web-{A7248114-C6B2-4633-AC7B-9B0B8581EE5A}" dt="2022-09-15T13:22:17.182" v="988"/>
        <pc:sldMkLst>
          <pc:docMk/>
          <pc:sldMk cId="2318707739" sldId="400"/>
        </pc:sldMkLst>
        <pc:graphicFrameChg chg="mod modGraphic">
          <ac:chgData name="Jana Slatton" userId="S::jana.slatton@occ.ok.gov::db006000-51be-4e7b-90dc-e8d72101bb44" providerId="AD" clId="Web-{A7248114-C6B2-4633-AC7B-9B0B8581EE5A}" dt="2022-09-15T13:22:17.182" v="988"/>
          <ac:graphicFrameMkLst>
            <pc:docMk/>
            <pc:sldMk cId="2318707739" sldId="400"/>
            <ac:graphicFrameMk id="5" creationId="{00000000-0000-0000-0000-000000000000}"/>
          </ac:graphicFrameMkLst>
        </pc:graphicFrameChg>
      </pc:sldChg>
    </pc:docChg>
  </pc:docChgLst>
  <pc:docChgLst>
    <pc:chgData name="Brandy Wreath" userId="bfa3ae4f-bbfe-4dd1-a842-37b0fb812ac2" providerId="ADAL" clId="{6C203E51-89E3-4206-A687-D8E22094D925}"/>
    <pc:docChg chg="undo custSel addSld modSld">
      <pc:chgData name="Brandy Wreath" userId="bfa3ae4f-bbfe-4dd1-a842-37b0fb812ac2" providerId="ADAL" clId="{6C203E51-89E3-4206-A687-D8E22094D925}" dt="2022-10-03T21:20:45.782" v="212" actId="12"/>
      <pc:docMkLst>
        <pc:docMk/>
      </pc:docMkLst>
      <pc:sldChg chg="modSp mod">
        <pc:chgData name="Brandy Wreath" userId="bfa3ae4f-bbfe-4dd1-a842-37b0fb812ac2" providerId="ADAL" clId="{6C203E51-89E3-4206-A687-D8E22094D925}" dt="2022-10-03T18:56:37.818" v="10" actId="6549"/>
        <pc:sldMkLst>
          <pc:docMk/>
          <pc:sldMk cId="3662000688" sldId="346"/>
        </pc:sldMkLst>
        <pc:graphicFrameChg chg="modGraphic">
          <ac:chgData name="Brandy Wreath" userId="bfa3ae4f-bbfe-4dd1-a842-37b0fb812ac2" providerId="ADAL" clId="{6C203E51-89E3-4206-A687-D8E22094D925}" dt="2022-10-03T18:56:37.818" v="10" actId="6549"/>
          <ac:graphicFrameMkLst>
            <pc:docMk/>
            <pc:sldMk cId="3662000688" sldId="346"/>
            <ac:graphicFrameMk id="7" creationId="{AA4C9D3A-E1D3-43C8-87D0-82D146D373C2}"/>
          </ac:graphicFrameMkLst>
        </pc:graphicFrameChg>
      </pc:sldChg>
      <pc:sldChg chg="modSp mod">
        <pc:chgData name="Brandy Wreath" userId="bfa3ae4f-bbfe-4dd1-a842-37b0fb812ac2" providerId="ADAL" clId="{6C203E51-89E3-4206-A687-D8E22094D925}" dt="2022-10-03T18:58:17.331" v="72" actId="20577"/>
        <pc:sldMkLst>
          <pc:docMk/>
          <pc:sldMk cId="4213158071" sldId="347"/>
        </pc:sldMkLst>
        <pc:graphicFrameChg chg="modGraphic">
          <ac:chgData name="Brandy Wreath" userId="bfa3ae4f-bbfe-4dd1-a842-37b0fb812ac2" providerId="ADAL" clId="{6C203E51-89E3-4206-A687-D8E22094D925}" dt="2022-10-03T18:58:17.331" v="72" actId="20577"/>
          <ac:graphicFrameMkLst>
            <pc:docMk/>
            <pc:sldMk cId="4213158071" sldId="347"/>
            <ac:graphicFrameMk id="5" creationId="{1096B81C-C3FE-4399-9FFA-44EAED31D51A}"/>
          </ac:graphicFrameMkLst>
        </pc:graphicFrameChg>
      </pc:sldChg>
      <pc:sldChg chg="modSp mod">
        <pc:chgData name="Brandy Wreath" userId="bfa3ae4f-bbfe-4dd1-a842-37b0fb812ac2" providerId="ADAL" clId="{6C203E51-89E3-4206-A687-D8E22094D925}" dt="2022-10-03T19:01:52.639" v="207" actId="20577"/>
        <pc:sldMkLst>
          <pc:docMk/>
          <pc:sldMk cId="2672003872" sldId="356"/>
        </pc:sldMkLst>
        <pc:graphicFrameChg chg="modGraphic">
          <ac:chgData name="Brandy Wreath" userId="bfa3ae4f-bbfe-4dd1-a842-37b0fb812ac2" providerId="ADAL" clId="{6C203E51-89E3-4206-A687-D8E22094D925}" dt="2022-10-03T19:01:52.639" v="207" actId="20577"/>
          <ac:graphicFrameMkLst>
            <pc:docMk/>
            <pc:sldMk cId="2672003872" sldId="356"/>
            <ac:graphicFrameMk id="4" creationId="{2666AE58-DB16-499A-AC1B-9AEC91DC76FE}"/>
          </ac:graphicFrameMkLst>
        </pc:graphicFrameChg>
      </pc:sldChg>
      <pc:sldChg chg="modSp mod">
        <pc:chgData name="Brandy Wreath" userId="bfa3ae4f-bbfe-4dd1-a842-37b0fb812ac2" providerId="ADAL" clId="{6C203E51-89E3-4206-A687-D8E22094D925}" dt="2022-10-03T18:59:41.568" v="170" actId="20577"/>
        <pc:sldMkLst>
          <pc:docMk/>
          <pc:sldMk cId="858316410" sldId="412"/>
        </pc:sldMkLst>
        <pc:spChg chg="mod">
          <ac:chgData name="Brandy Wreath" userId="bfa3ae4f-bbfe-4dd1-a842-37b0fb812ac2" providerId="ADAL" clId="{6C203E51-89E3-4206-A687-D8E22094D925}" dt="2022-10-03T18:59:41.568" v="170" actId="20577"/>
          <ac:spMkLst>
            <pc:docMk/>
            <pc:sldMk cId="858316410" sldId="412"/>
            <ac:spMk id="4" creationId="{00000000-0000-0000-0000-000000000000}"/>
          </ac:spMkLst>
        </pc:spChg>
      </pc:sldChg>
      <pc:sldChg chg="modSp mod">
        <pc:chgData name="Brandy Wreath" userId="bfa3ae4f-bbfe-4dd1-a842-37b0fb812ac2" providerId="ADAL" clId="{6C203E51-89E3-4206-A687-D8E22094D925}" dt="2022-10-03T19:01:09.774" v="201" actId="6549"/>
        <pc:sldMkLst>
          <pc:docMk/>
          <pc:sldMk cId="4277522502" sldId="413"/>
        </pc:sldMkLst>
        <pc:spChg chg="mod">
          <ac:chgData name="Brandy Wreath" userId="bfa3ae4f-bbfe-4dd1-a842-37b0fb812ac2" providerId="ADAL" clId="{6C203E51-89E3-4206-A687-D8E22094D925}" dt="2022-10-03T19:01:09.774" v="201" actId="6549"/>
          <ac:spMkLst>
            <pc:docMk/>
            <pc:sldMk cId="4277522502" sldId="413"/>
            <ac:spMk id="4" creationId="{00000000-0000-0000-0000-000000000000}"/>
          </ac:spMkLst>
        </pc:spChg>
      </pc:sldChg>
      <pc:sldChg chg="add">
        <pc:chgData name="Brandy Wreath" userId="bfa3ae4f-bbfe-4dd1-a842-37b0fb812ac2" providerId="ADAL" clId="{6C203E51-89E3-4206-A687-D8E22094D925}" dt="2022-10-03T20:57:25.978" v="208"/>
        <pc:sldMkLst>
          <pc:docMk/>
          <pc:sldMk cId="2650642199" sldId="1427"/>
        </pc:sldMkLst>
      </pc:sldChg>
      <pc:sldChg chg="modSp add mod">
        <pc:chgData name="Brandy Wreath" userId="bfa3ae4f-bbfe-4dd1-a842-37b0fb812ac2" providerId="ADAL" clId="{6C203E51-89E3-4206-A687-D8E22094D925}" dt="2022-10-03T21:20:45.782" v="212" actId="12"/>
        <pc:sldMkLst>
          <pc:docMk/>
          <pc:sldMk cId="1665356028" sldId="1429"/>
        </pc:sldMkLst>
        <pc:spChg chg="mod">
          <ac:chgData name="Brandy Wreath" userId="bfa3ae4f-bbfe-4dd1-a842-37b0fb812ac2" providerId="ADAL" clId="{6C203E51-89E3-4206-A687-D8E22094D925}" dt="2022-10-03T21:20:45.782" v="212" actId="12"/>
          <ac:spMkLst>
            <pc:docMk/>
            <pc:sldMk cId="1665356028" sldId="1429"/>
            <ac:spMk id="12" creationId="{FE62978E-28F9-1248-D020-B33240230E91}"/>
          </ac:spMkLst>
        </pc:spChg>
      </pc:sldChg>
    </pc:docChg>
  </pc:docChgLst>
  <pc:docChgLst>
    <pc:chgData name="Jenny Dillon" userId="S::jenny.dillon@occ.ok.gov::330ad0c7-d3c7-472c-865f-54d3842c597a" providerId="AD" clId="Web-{398434EB-1B7C-21CC-823B-8F74679D830D}"/>
    <pc:docChg chg="modSld">
      <pc:chgData name="Jenny Dillon" userId="S::jenny.dillon@occ.ok.gov::330ad0c7-d3c7-472c-865f-54d3842c597a" providerId="AD" clId="Web-{398434EB-1B7C-21CC-823B-8F74679D830D}" dt="2022-09-09T18:40:59.363" v="2" actId="20577"/>
      <pc:docMkLst>
        <pc:docMk/>
      </pc:docMkLst>
      <pc:sldChg chg="modSp">
        <pc:chgData name="Jenny Dillon" userId="S::jenny.dillon@occ.ok.gov::330ad0c7-d3c7-472c-865f-54d3842c597a" providerId="AD" clId="Web-{398434EB-1B7C-21CC-823B-8F74679D830D}" dt="2022-09-09T18:40:59.363" v="2" actId="20577"/>
        <pc:sldMkLst>
          <pc:docMk/>
          <pc:sldMk cId="4215403696" sldId="258"/>
        </pc:sldMkLst>
        <pc:spChg chg="mod">
          <ac:chgData name="Jenny Dillon" userId="S::jenny.dillon@occ.ok.gov::330ad0c7-d3c7-472c-865f-54d3842c597a" providerId="AD" clId="Web-{398434EB-1B7C-21CC-823B-8F74679D830D}" dt="2022-09-09T18:40:59.363" v="2" actId="20577"/>
          <ac:spMkLst>
            <pc:docMk/>
            <pc:sldMk cId="4215403696" sldId="258"/>
            <ac:spMk id="3" creationId="{00000000-0000-0000-0000-000000000000}"/>
          </ac:spMkLst>
        </pc:spChg>
      </pc:sldChg>
    </pc:docChg>
  </pc:docChgLst>
  <pc:docChgLst>
    <pc:chgData name="Jana Slatton" userId="S::jana.slatton@occ.ok.gov::db006000-51be-4e7b-90dc-e8d72101bb44" providerId="AD" clId="Web-{9CE9D34F-7C51-68DA-2929-F0A52D7F801C}"/>
    <pc:docChg chg="">
      <pc:chgData name="Jana Slatton" userId="S::jana.slatton@occ.ok.gov::db006000-51be-4e7b-90dc-e8d72101bb44" providerId="AD" clId="Web-{9CE9D34F-7C51-68DA-2929-F0A52D7F801C}" dt="2022-09-22T14:47:10.388" v="1"/>
      <pc:docMkLst>
        <pc:docMk/>
      </pc:docMkLst>
      <pc:sldChg chg="addCm">
        <pc:chgData name="Jana Slatton" userId="S::jana.slatton@occ.ok.gov::db006000-51be-4e7b-90dc-e8d72101bb44" providerId="AD" clId="Web-{9CE9D34F-7C51-68DA-2929-F0A52D7F801C}" dt="2022-09-22T14:47:10.388" v="1"/>
        <pc:sldMkLst>
          <pc:docMk/>
          <pc:sldMk cId="2672003872" sldId="356"/>
        </pc:sldMkLst>
      </pc:sldChg>
    </pc:docChg>
  </pc:docChgLst>
  <pc:docChgLst>
    <pc:chgData name="Kelsey Schwartz" userId="S::kelsey.schwartz@occ.ok.gov::fa7a912a-480c-4f00-843a-4eccb938e7c3" providerId="AD" clId="Web-{9F63E6FC-9097-491A-A740-561D4AF21147}"/>
    <pc:docChg chg="modSld">
      <pc:chgData name="Kelsey Schwartz" userId="S::kelsey.schwartz@occ.ok.gov::fa7a912a-480c-4f00-843a-4eccb938e7c3" providerId="AD" clId="Web-{9F63E6FC-9097-491A-A740-561D4AF21147}" dt="2022-09-30T16:16:01.196" v="5" actId="14100"/>
      <pc:docMkLst>
        <pc:docMk/>
      </pc:docMkLst>
      <pc:sldChg chg="modSp">
        <pc:chgData name="Kelsey Schwartz" userId="S::kelsey.schwartz@occ.ok.gov::fa7a912a-480c-4f00-843a-4eccb938e7c3" providerId="AD" clId="Web-{9F63E6FC-9097-491A-A740-561D4AF21147}" dt="2022-09-30T16:16:01.196" v="5" actId="14100"/>
        <pc:sldMkLst>
          <pc:docMk/>
          <pc:sldMk cId="902560404" sldId="256"/>
        </pc:sldMkLst>
        <pc:spChg chg="mod">
          <ac:chgData name="Kelsey Schwartz" userId="S::kelsey.schwartz@occ.ok.gov::fa7a912a-480c-4f00-843a-4eccb938e7c3" providerId="AD" clId="Web-{9F63E6FC-9097-491A-A740-561D4AF21147}" dt="2022-09-30T16:15:54.008" v="3" actId="1076"/>
          <ac:spMkLst>
            <pc:docMk/>
            <pc:sldMk cId="902560404" sldId="256"/>
            <ac:spMk id="2" creationId="{00000000-0000-0000-0000-000000000000}"/>
          </ac:spMkLst>
        </pc:spChg>
        <pc:spChg chg="mod">
          <ac:chgData name="Kelsey Schwartz" userId="S::kelsey.schwartz@occ.ok.gov::fa7a912a-480c-4f00-843a-4eccb938e7c3" providerId="AD" clId="Web-{9F63E6FC-9097-491A-A740-561D4AF21147}" dt="2022-09-30T16:16:01.196" v="5" actId="14100"/>
          <ac:spMkLst>
            <pc:docMk/>
            <pc:sldMk cId="902560404" sldId="256"/>
            <ac:spMk id="3" creationId="{00000000-0000-0000-0000-000000000000}"/>
          </ac:spMkLst>
        </pc:spChg>
      </pc:sldChg>
    </pc:docChg>
  </pc:docChgLst>
  <pc:docChgLst>
    <pc:chgData name="Jana Slatton" userId="S::jana.slatton@occ.ok.gov::db006000-51be-4e7b-90dc-e8d72101bb44" providerId="AD" clId="Web-{7E54C20D-FD4C-40B5-80D3-67798DB34107}"/>
    <pc:docChg chg="modSld">
      <pc:chgData name="Jana Slatton" userId="S::jana.slatton@occ.ok.gov::db006000-51be-4e7b-90dc-e8d72101bb44" providerId="AD" clId="Web-{7E54C20D-FD4C-40B5-80D3-67798DB34107}" dt="2022-09-14T12:14:22.962" v="267"/>
      <pc:docMkLst>
        <pc:docMk/>
      </pc:docMkLst>
      <pc:sldChg chg="modSp">
        <pc:chgData name="Jana Slatton" userId="S::jana.slatton@occ.ok.gov::db006000-51be-4e7b-90dc-e8d72101bb44" providerId="AD" clId="Web-{7E54C20D-FD4C-40B5-80D3-67798DB34107}" dt="2022-09-14T12:14:22.962" v="267"/>
        <pc:sldMkLst>
          <pc:docMk/>
          <pc:sldMk cId="481839554" sldId="397"/>
        </pc:sldMkLst>
        <pc:graphicFrameChg chg="mod modGraphic">
          <ac:chgData name="Jana Slatton" userId="S::jana.slatton@occ.ok.gov::db006000-51be-4e7b-90dc-e8d72101bb44" providerId="AD" clId="Web-{7E54C20D-FD4C-40B5-80D3-67798DB34107}" dt="2022-09-14T12:14:22.962" v="267"/>
          <ac:graphicFrameMkLst>
            <pc:docMk/>
            <pc:sldMk cId="481839554" sldId="397"/>
            <ac:graphicFrameMk id="5" creationId="{6417E044-6358-4DE9-A583-179D6E20A5B5}"/>
          </ac:graphicFrameMkLst>
        </pc:graphicFrameChg>
      </pc:sldChg>
      <pc:sldChg chg="modSp">
        <pc:chgData name="Jana Slatton" userId="S::jana.slatton@occ.ok.gov::db006000-51be-4e7b-90dc-e8d72101bb44" providerId="AD" clId="Web-{7E54C20D-FD4C-40B5-80D3-67798DB34107}" dt="2022-09-14T12:02:11.892" v="146"/>
        <pc:sldMkLst>
          <pc:docMk/>
          <pc:sldMk cId="2318707739" sldId="400"/>
        </pc:sldMkLst>
        <pc:graphicFrameChg chg="mod modGraphic">
          <ac:chgData name="Jana Slatton" userId="S::jana.slatton@occ.ok.gov::db006000-51be-4e7b-90dc-e8d72101bb44" providerId="AD" clId="Web-{7E54C20D-FD4C-40B5-80D3-67798DB34107}" dt="2022-09-14T12:02:11.892" v="146"/>
          <ac:graphicFrameMkLst>
            <pc:docMk/>
            <pc:sldMk cId="2318707739" sldId="400"/>
            <ac:graphicFrameMk id="5" creationId="{00000000-0000-0000-0000-000000000000}"/>
          </ac:graphicFrameMkLst>
        </pc:graphicFrameChg>
      </pc:sldChg>
    </pc:docChg>
  </pc:docChgLst>
  <pc:docChgLst>
    <pc:chgData name="Jana Slatton" userId="S::jana.slatton@occ.ok.gov::db006000-51be-4e7b-90dc-e8d72101bb44" providerId="AD" clId="Web-{9F9AD990-01C3-4DFF-942B-30264107C9D1}"/>
    <pc:docChg chg="modSld">
      <pc:chgData name="Jana Slatton" userId="S::jana.slatton@occ.ok.gov::db006000-51be-4e7b-90dc-e8d72101bb44" providerId="AD" clId="Web-{9F9AD990-01C3-4DFF-942B-30264107C9D1}" dt="2022-10-03T12:50:28.362" v="4" actId="20577"/>
      <pc:docMkLst>
        <pc:docMk/>
      </pc:docMkLst>
      <pc:sldChg chg="modSp delCm">
        <pc:chgData name="Jana Slatton" userId="S::jana.slatton@occ.ok.gov::db006000-51be-4e7b-90dc-e8d72101bb44" providerId="AD" clId="Web-{9F9AD990-01C3-4DFF-942B-30264107C9D1}" dt="2022-10-03T12:50:28.362" v="4" actId="20577"/>
        <pc:sldMkLst>
          <pc:docMk/>
          <pc:sldMk cId="819762499" sldId="288"/>
        </pc:sldMkLst>
        <pc:spChg chg="mod">
          <ac:chgData name="Jana Slatton" userId="S::jana.slatton@occ.ok.gov::db006000-51be-4e7b-90dc-e8d72101bb44" providerId="AD" clId="Web-{9F9AD990-01C3-4DFF-942B-30264107C9D1}" dt="2022-10-03T12:50:28.362" v="4" actId="20577"/>
          <ac:spMkLst>
            <pc:docMk/>
            <pc:sldMk cId="819762499" sldId="288"/>
            <ac:spMk id="3" creationId="{00000000-0000-0000-0000-000000000000}"/>
          </ac:spMkLst>
        </pc:spChg>
      </pc:sldChg>
    </pc:docChg>
  </pc:docChgLst>
  <pc:docChgLst>
    <pc:chgData name="Brandy Wreath" userId="S::brandy.wreath@occ.ok.gov::bfa3ae4f-bbfe-4dd1-a842-37b0fb812ac2" providerId="AD" clId="Web-{59EFD72E-DA50-D603-6F88-CDBE9F2F5CC2}"/>
    <pc:docChg chg="modSld">
      <pc:chgData name="Brandy Wreath" userId="S::brandy.wreath@occ.ok.gov::bfa3ae4f-bbfe-4dd1-a842-37b0fb812ac2" providerId="AD" clId="Web-{59EFD72E-DA50-D603-6F88-CDBE9F2F5CC2}" dt="2022-10-03T18:52:56.583" v="7"/>
      <pc:docMkLst>
        <pc:docMk/>
      </pc:docMkLst>
      <pc:sldChg chg="modSp">
        <pc:chgData name="Brandy Wreath" userId="S::brandy.wreath@occ.ok.gov::bfa3ae4f-bbfe-4dd1-a842-37b0fb812ac2" providerId="AD" clId="Web-{59EFD72E-DA50-D603-6F88-CDBE9F2F5CC2}" dt="2022-10-03T18:52:56.583" v="7"/>
        <pc:sldMkLst>
          <pc:docMk/>
          <pc:sldMk cId="3662000688" sldId="346"/>
        </pc:sldMkLst>
        <pc:graphicFrameChg chg="mod modGraphic">
          <ac:chgData name="Brandy Wreath" userId="S::brandy.wreath@occ.ok.gov::bfa3ae4f-bbfe-4dd1-a842-37b0fb812ac2" providerId="AD" clId="Web-{59EFD72E-DA50-D603-6F88-CDBE9F2F5CC2}" dt="2022-10-03T18:52:56.583" v="7"/>
          <ac:graphicFrameMkLst>
            <pc:docMk/>
            <pc:sldMk cId="3662000688" sldId="346"/>
            <ac:graphicFrameMk id="7" creationId="{AA4C9D3A-E1D3-43C8-87D0-82D146D373C2}"/>
          </ac:graphicFrameMkLst>
        </pc:graphicFrameChg>
      </pc:sldChg>
    </pc:docChg>
  </pc:docChgLst>
  <pc:docChgLst>
    <pc:chgData name="Holly George" userId="S::holly.george@occ.ok.gov::a0012822-214a-4b50-87a0-a09532749b76" providerId="AD" clId="Web-{B1A2C4DD-A7F2-4ECB-B131-C1C8F1C85E3D}"/>
    <pc:docChg chg="modSld">
      <pc:chgData name="Holly George" userId="S::holly.george@occ.ok.gov::a0012822-214a-4b50-87a0-a09532749b76" providerId="AD" clId="Web-{B1A2C4DD-A7F2-4ECB-B131-C1C8F1C85E3D}" dt="2022-09-14T12:37:03.805" v="121" actId="20577"/>
      <pc:docMkLst>
        <pc:docMk/>
      </pc:docMkLst>
      <pc:sldChg chg="modSp">
        <pc:chgData name="Holly George" userId="S::holly.george@occ.ok.gov::a0012822-214a-4b50-87a0-a09532749b76" providerId="AD" clId="Web-{B1A2C4DD-A7F2-4ECB-B131-C1C8F1C85E3D}" dt="2022-09-14T12:34:56.553" v="55" actId="20577"/>
        <pc:sldMkLst>
          <pc:docMk/>
          <pc:sldMk cId="858316410" sldId="412"/>
        </pc:sldMkLst>
        <pc:spChg chg="mod">
          <ac:chgData name="Holly George" userId="S::holly.george@occ.ok.gov::a0012822-214a-4b50-87a0-a09532749b76" providerId="AD" clId="Web-{B1A2C4DD-A7F2-4ECB-B131-C1C8F1C85E3D}" dt="2022-09-14T12:34:56.553" v="55" actId="20577"/>
          <ac:spMkLst>
            <pc:docMk/>
            <pc:sldMk cId="858316410" sldId="412"/>
            <ac:spMk id="4" creationId="{00000000-0000-0000-0000-000000000000}"/>
          </ac:spMkLst>
        </pc:spChg>
      </pc:sldChg>
      <pc:sldChg chg="modSp">
        <pc:chgData name="Holly George" userId="S::holly.george@occ.ok.gov::a0012822-214a-4b50-87a0-a09532749b76" providerId="AD" clId="Web-{B1A2C4DD-A7F2-4ECB-B131-C1C8F1C85E3D}" dt="2022-09-14T12:37:03.805" v="121" actId="20577"/>
        <pc:sldMkLst>
          <pc:docMk/>
          <pc:sldMk cId="4277522502" sldId="413"/>
        </pc:sldMkLst>
        <pc:spChg chg="mod">
          <ac:chgData name="Holly George" userId="S::holly.george@occ.ok.gov::a0012822-214a-4b50-87a0-a09532749b76" providerId="AD" clId="Web-{B1A2C4DD-A7F2-4ECB-B131-C1C8F1C85E3D}" dt="2022-09-14T12:37:03.805" v="121" actId="20577"/>
          <ac:spMkLst>
            <pc:docMk/>
            <pc:sldMk cId="4277522502" sldId="413"/>
            <ac:spMk id="4" creationId="{00000000-0000-0000-0000-000000000000}"/>
          </ac:spMkLst>
        </pc:spChg>
      </pc:sldChg>
    </pc:docChg>
  </pc:docChgLst>
  <pc:docChgLst>
    <pc:chgData name="Jana Slatton" userId="S::jana.slatton@occ.ok.gov::db006000-51be-4e7b-90dc-e8d72101bb44" providerId="AD" clId="Web-{623628BD-C3EA-4725-9CA3-AD5931642FBB}"/>
    <pc:docChg chg="modSld">
      <pc:chgData name="Jana Slatton" userId="S::jana.slatton@occ.ok.gov::db006000-51be-4e7b-90dc-e8d72101bb44" providerId="AD" clId="Web-{623628BD-C3EA-4725-9CA3-AD5931642FBB}" dt="2022-09-26T14:54:16.122" v="237"/>
      <pc:docMkLst>
        <pc:docMk/>
      </pc:docMkLst>
      <pc:sldChg chg="addSp modSp">
        <pc:chgData name="Jana Slatton" userId="S::jana.slatton@occ.ok.gov::db006000-51be-4e7b-90dc-e8d72101bb44" providerId="AD" clId="Web-{623628BD-C3EA-4725-9CA3-AD5931642FBB}" dt="2022-09-26T14:54:16.122" v="237"/>
        <pc:sldMkLst>
          <pc:docMk/>
          <pc:sldMk cId="2672003872" sldId="356"/>
        </pc:sldMkLst>
        <pc:spChg chg="add">
          <ac:chgData name="Jana Slatton" userId="S::jana.slatton@occ.ok.gov::db006000-51be-4e7b-90dc-e8d72101bb44" providerId="AD" clId="Web-{623628BD-C3EA-4725-9CA3-AD5931642FBB}" dt="2022-09-26T14:52:33.917" v="235"/>
          <ac:spMkLst>
            <pc:docMk/>
            <pc:sldMk cId="2672003872" sldId="356"/>
            <ac:spMk id="5" creationId="{28911536-DD8E-A91D-4376-040B59C9BE20}"/>
          </ac:spMkLst>
        </pc:spChg>
        <pc:graphicFrameChg chg="mod modGraphic">
          <ac:chgData name="Jana Slatton" userId="S::jana.slatton@occ.ok.gov::db006000-51be-4e7b-90dc-e8d72101bb44" providerId="AD" clId="Web-{623628BD-C3EA-4725-9CA3-AD5931642FBB}" dt="2022-09-26T14:54:16.122" v="237"/>
          <ac:graphicFrameMkLst>
            <pc:docMk/>
            <pc:sldMk cId="2672003872" sldId="356"/>
            <ac:graphicFrameMk id="4" creationId="{2666AE58-DB16-499A-AC1B-9AEC91DC76FE}"/>
          </ac:graphicFrameMkLst>
        </pc:graphicFrameChg>
      </pc:sldChg>
    </pc:docChg>
  </pc:docChgLst>
  <pc:docChgLst>
    <pc:chgData name="Brandy Wreath" userId="S::brandy.wreath@occ.ok.gov::bfa3ae4f-bbfe-4dd1-a842-37b0fb812ac2" providerId="AD" clId="Web-{18A90C7D-C7D0-CCCF-C8C1-9434B8902237}"/>
    <pc:docChg chg="modSld">
      <pc:chgData name="Brandy Wreath" userId="S::brandy.wreath@occ.ok.gov::bfa3ae4f-bbfe-4dd1-a842-37b0fb812ac2" providerId="AD" clId="Web-{18A90C7D-C7D0-CCCF-C8C1-9434B8902237}" dt="2022-10-03T20:52:16.137" v="27"/>
      <pc:docMkLst>
        <pc:docMk/>
      </pc:docMkLst>
      <pc:sldChg chg="modSp">
        <pc:chgData name="Brandy Wreath" userId="S::brandy.wreath@occ.ok.gov::bfa3ae4f-bbfe-4dd1-a842-37b0fb812ac2" providerId="AD" clId="Web-{18A90C7D-C7D0-CCCF-C8C1-9434B8902237}" dt="2022-10-03T20:52:16.137" v="27"/>
        <pc:sldMkLst>
          <pc:docMk/>
          <pc:sldMk cId="2318707739" sldId="400"/>
        </pc:sldMkLst>
        <pc:graphicFrameChg chg="mod modGraphic">
          <ac:chgData name="Brandy Wreath" userId="S::brandy.wreath@occ.ok.gov::bfa3ae4f-bbfe-4dd1-a842-37b0fb812ac2" providerId="AD" clId="Web-{18A90C7D-C7D0-CCCF-C8C1-9434B8902237}" dt="2022-10-03T20:52:16.137" v="27"/>
          <ac:graphicFrameMkLst>
            <pc:docMk/>
            <pc:sldMk cId="2318707739" sldId="400"/>
            <ac:graphicFrameMk id="5" creationId="{00000000-0000-0000-0000-000000000000}"/>
          </ac:graphicFrameMkLst>
        </pc:graphicFrameChg>
      </pc:sldChg>
    </pc:docChg>
  </pc:docChgLst>
  <pc:docChgLst>
    <pc:chgData name="Brandy Wreath" userId="bfa3ae4f-bbfe-4dd1-a842-37b0fb812ac2" providerId="ADAL" clId="{FACA1116-2651-4513-A475-5A53DE9B06F4}"/>
    <pc:docChg chg="custSel modSld sldOrd">
      <pc:chgData name="Brandy Wreath" userId="bfa3ae4f-bbfe-4dd1-a842-37b0fb812ac2" providerId="ADAL" clId="{FACA1116-2651-4513-A475-5A53DE9B06F4}" dt="2022-09-13T17:55:18.546" v="7095" actId="20577"/>
      <pc:docMkLst>
        <pc:docMk/>
      </pc:docMkLst>
      <pc:sldChg chg="modSp mod delCm">
        <pc:chgData name="Brandy Wreath" userId="bfa3ae4f-bbfe-4dd1-a842-37b0fb812ac2" providerId="ADAL" clId="{FACA1116-2651-4513-A475-5A53DE9B06F4}" dt="2022-09-13T17:30:09.745" v="5148" actId="6549"/>
        <pc:sldMkLst>
          <pc:docMk/>
          <pc:sldMk cId="3662000688" sldId="346"/>
        </pc:sldMkLst>
        <pc:graphicFrameChg chg="modGraphic">
          <ac:chgData name="Brandy Wreath" userId="bfa3ae4f-bbfe-4dd1-a842-37b0fb812ac2" providerId="ADAL" clId="{FACA1116-2651-4513-A475-5A53DE9B06F4}" dt="2022-09-13T17:30:09.745" v="5148" actId="6549"/>
          <ac:graphicFrameMkLst>
            <pc:docMk/>
            <pc:sldMk cId="3662000688" sldId="346"/>
            <ac:graphicFrameMk id="7" creationId="{AA4C9D3A-E1D3-43C8-87D0-82D146D373C2}"/>
          </ac:graphicFrameMkLst>
        </pc:graphicFrameChg>
      </pc:sldChg>
      <pc:sldChg chg="modSp mod">
        <pc:chgData name="Brandy Wreath" userId="bfa3ae4f-bbfe-4dd1-a842-37b0fb812ac2" providerId="ADAL" clId="{FACA1116-2651-4513-A475-5A53DE9B06F4}" dt="2022-09-13T17:38:28.280" v="5970" actId="20577"/>
        <pc:sldMkLst>
          <pc:docMk/>
          <pc:sldMk cId="4213158071" sldId="347"/>
        </pc:sldMkLst>
        <pc:graphicFrameChg chg="modGraphic">
          <ac:chgData name="Brandy Wreath" userId="bfa3ae4f-bbfe-4dd1-a842-37b0fb812ac2" providerId="ADAL" clId="{FACA1116-2651-4513-A475-5A53DE9B06F4}" dt="2022-09-13T17:38:28.280" v="5970" actId="20577"/>
          <ac:graphicFrameMkLst>
            <pc:docMk/>
            <pc:sldMk cId="4213158071" sldId="347"/>
            <ac:graphicFrameMk id="5" creationId="{1096B81C-C3FE-4399-9FFA-44EAED31D51A}"/>
          </ac:graphicFrameMkLst>
        </pc:graphicFrameChg>
      </pc:sldChg>
      <pc:sldChg chg="modSp mod">
        <pc:chgData name="Brandy Wreath" userId="bfa3ae4f-bbfe-4dd1-a842-37b0fb812ac2" providerId="ADAL" clId="{FACA1116-2651-4513-A475-5A53DE9B06F4}" dt="2022-09-13T17:46:35.470" v="6705" actId="20577"/>
        <pc:sldMkLst>
          <pc:docMk/>
          <pc:sldMk cId="2672003872" sldId="356"/>
        </pc:sldMkLst>
        <pc:graphicFrameChg chg="modGraphic">
          <ac:chgData name="Brandy Wreath" userId="bfa3ae4f-bbfe-4dd1-a842-37b0fb812ac2" providerId="ADAL" clId="{FACA1116-2651-4513-A475-5A53DE9B06F4}" dt="2022-09-13T17:46:35.470" v="6705" actId="20577"/>
          <ac:graphicFrameMkLst>
            <pc:docMk/>
            <pc:sldMk cId="2672003872" sldId="356"/>
            <ac:graphicFrameMk id="4" creationId="{2666AE58-DB16-499A-AC1B-9AEC91DC76FE}"/>
          </ac:graphicFrameMkLst>
        </pc:graphicFrameChg>
      </pc:sldChg>
      <pc:sldChg chg="modSp mod">
        <pc:chgData name="Brandy Wreath" userId="bfa3ae4f-bbfe-4dd1-a842-37b0fb812ac2" providerId="ADAL" clId="{FACA1116-2651-4513-A475-5A53DE9B06F4}" dt="2022-09-13T17:53:57.229" v="7038" actId="20577"/>
        <pc:sldMkLst>
          <pc:docMk/>
          <pc:sldMk cId="4154008903" sldId="396"/>
        </pc:sldMkLst>
        <pc:graphicFrameChg chg="modGraphic">
          <ac:chgData name="Brandy Wreath" userId="bfa3ae4f-bbfe-4dd1-a842-37b0fb812ac2" providerId="ADAL" clId="{FACA1116-2651-4513-A475-5A53DE9B06F4}" dt="2022-09-13T17:53:57.229" v="7038" actId="20577"/>
          <ac:graphicFrameMkLst>
            <pc:docMk/>
            <pc:sldMk cId="4154008903" sldId="396"/>
            <ac:graphicFrameMk id="8" creationId="{2487BFA9-6B43-4C26-8685-0124B07501C1}"/>
          </ac:graphicFrameMkLst>
        </pc:graphicFrameChg>
      </pc:sldChg>
      <pc:sldChg chg="modSp mod delCm">
        <pc:chgData name="Brandy Wreath" userId="bfa3ae4f-bbfe-4dd1-a842-37b0fb812ac2" providerId="ADAL" clId="{FACA1116-2651-4513-A475-5A53DE9B06F4}" dt="2022-09-13T17:54:17.179" v="7049" actId="20577"/>
        <pc:sldMkLst>
          <pc:docMk/>
          <pc:sldMk cId="481839554" sldId="397"/>
        </pc:sldMkLst>
        <pc:graphicFrameChg chg="modGraphic">
          <ac:chgData name="Brandy Wreath" userId="bfa3ae4f-bbfe-4dd1-a842-37b0fb812ac2" providerId="ADAL" clId="{FACA1116-2651-4513-A475-5A53DE9B06F4}" dt="2022-09-13T17:54:17.179" v="7049" actId="20577"/>
          <ac:graphicFrameMkLst>
            <pc:docMk/>
            <pc:sldMk cId="481839554" sldId="397"/>
            <ac:graphicFrameMk id="5" creationId="{6417E044-6358-4DE9-A583-179D6E20A5B5}"/>
          </ac:graphicFrameMkLst>
        </pc:graphicFrameChg>
      </pc:sldChg>
      <pc:sldChg chg="modSp mod">
        <pc:chgData name="Brandy Wreath" userId="bfa3ae4f-bbfe-4dd1-a842-37b0fb812ac2" providerId="ADAL" clId="{FACA1116-2651-4513-A475-5A53DE9B06F4}" dt="2022-09-13T17:54:44.662" v="7074" actId="20577"/>
        <pc:sldMkLst>
          <pc:docMk/>
          <pc:sldMk cId="3049823095" sldId="398"/>
        </pc:sldMkLst>
        <pc:graphicFrameChg chg="mod modGraphic">
          <ac:chgData name="Brandy Wreath" userId="bfa3ae4f-bbfe-4dd1-a842-37b0fb812ac2" providerId="ADAL" clId="{FACA1116-2651-4513-A475-5A53DE9B06F4}" dt="2022-09-13T17:54:44.662" v="7074" actId="20577"/>
          <ac:graphicFrameMkLst>
            <pc:docMk/>
            <pc:sldMk cId="3049823095" sldId="398"/>
            <ac:graphicFrameMk id="5" creationId="{D9FF0EC5-F217-4A8B-B4E5-D5DE3A3B6A5D}"/>
          </ac:graphicFrameMkLst>
        </pc:graphicFrameChg>
      </pc:sldChg>
      <pc:sldChg chg="modSp mod">
        <pc:chgData name="Brandy Wreath" userId="bfa3ae4f-bbfe-4dd1-a842-37b0fb812ac2" providerId="ADAL" clId="{FACA1116-2651-4513-A475-5A53DE9B06F4}" dt="2022-09-13T17:55:18.546" v="7095" actId="20577"/>
        <pc:sldMkLst>
          <pc:docMk/>
          <pc:sldMk cId="1276207860" sldId="402"/>
        </pc:sldMkLst>
        <pc:spChg chg="mod">
          <ac:chgData name="Brandy Wreath" userId="bfa3ae4f-bbfe-4dd1-a842-37b0fb812ac2" providerId="ADAL" clId="{FACA1116-2651-4513-A475-5A53DE9B06F4}" dt="2022-09-13T17:48:55.797" v="6786" actId="20577"/>
          <ac:spMkLst>
            <pc:docMk/>
            <pc:sldMk cId="1276207860" sldId="402"/>
            <ac:spMk id="4" creationId="{5EB83182-95E4-4E65-ACC9-D9D40F355EA2}"/>
          </ac:spMkLst>
        </pc:spChg>
        <pc:graphicFrameChg chg="modGraphic">
          <ac:chgData name="Brandy Wreath" userId="bfa3ae4f-bbfe-4dd1-a842-37b0fb812ac2" providerId="ADAL" clId="{FACA1116-2651-4513-A475-5A53DE9B06F4}" dt="2022-09-13T17:55:18.546" v="7095" actId="20577"/>
          <ac:graphicFrameMkLst>
            <pc:docMk/>
            <pc:sldMk cId="1276207860" sldId="402"/>
            <ac:graphicFrameMk id="5" creationId="{064E41B8-E2CB-4711-858F-3AB2E0E4028F}"/>
          </ac:graphicFrameMkLst>
        </pc:graphicFrameChg>
      </pc:sldChg>
      <pc:sldChg chg="modSp mod ord delCm">
        <pc:chgData name="Brandy Wreath" userId="bfa3ae4f-bbfe-4dd1-a842-37b0fb812ac2" providerId="ADAL" clId="{FACA1116-2651-4513-A475-5A53DE9B06F4}" dt="2022-09-13T17:55:08.772" v="7085" actId="20577"/>
        <pc:sldMkLst>
          <pc:docMk/>
          <pc:sldMk cId="2467238671" sldId="403"/>
        </pc:sldMkLst>
        <pc:spChg chg="mod">
          <ac:chgData name="Brandy Wreath" userId="bfa3ae4f-bbfe-4dd1-a842-37b0fb812ac2" providerId="ADAL" clId="{FACA1116-2651-4513-A475-5A53DE9B06F4}" dt="2022-09-13T17:48:30.975" v="6770" actId="6549"/>
          <ac:spMkLst>
            <pc:docMk/>
            <pc:sldMk cId="2467238671" sldId="403"/>
            <ac:spMk id="4" creationId="{5EB83182-95E4-4E65-ACC9-D9D40F355EA2}"/>
          </ac:spMkLst>
        </pc:spChg>
        <pc:graphicFrameChg chg="modGraphic">
          <ac:chgData name="Brandy Wreath" userId="bfa3ae4f-bbfe-4dd1-a842-37b0fb812ac2" providerId="ADAL" clId="{FACA1116-2651-4513-A475-5A53DE9B06F4}" dt="2022-09-13T17:55:08.772" v="7085" actId="20577"/>
          <ac:graphicFrameMkLst>
            <pc:docMk/>
            <pc:sldMk cId="2467238671" sldId="403"/>
            <ac:graphicFrameMk id="5" creationId="{E7EF93A7-5514-4CD5-9FE1-A6166591988F}"/>
          </ac:graphicFrameMkLst>
        </pc:graphicFrameChg>
      </pc:sldChg>
      <pc:sldChg chg="modSp mod delCm">
        <pc:chgData name="Brandy Wreath" userId="bfa3ae4f-bbfe-4dd1-a842-37b0fb812ac2" providerId="ADAL" clId="{FACA1116-2651-4513-A475-5A53DE9B06F4}" dt="2022-09-13T17:40:21.811" v="6066" actId="20577"/>
        <pc:sldMkLst>
          <pc:docMk/>
          <pc:sldMk cId="858316410" sldId="412"/>
        </pc:sldMkLst>
        <pc:spChg chg="mod">
          <ac:chgData name="Brandy Wreath" userId="bfa3ae4f-bbfe-4dd1-a842-37b0fb812ac2" providerId="ADAL" clId="{FACA1116-2651-4513-A475-5A53DE9B06F4}" dt="2022-09-13T17:40:21.811" v="6066" actId="20577"/>
          <ac:spMkLst>
            <pc:docMk/>
            <pc:sldMk cId="858316410" sldId="412"/>
            <ac:spMk id="4" creationId="{00000000-0000-0000-0000-000000000000}"/>
          </ac:spMkLst>
        </pc:spChg>
      </pc:sldChg>
      <pc:sldChg chg="delCm">
        <pc:chgData name="Brandy Wreath" userId="bfa3ae4f-bbfe-4dd1-a842-37b0fb812ac2" providerId="ADAL" clId="{FACA1116-2651-4513-A475-5A53DE9B06F4}" dt="2022-09-13T17:40:35.896" v="6067" actId="1592"/>
        <pc:sldMkLst>
          <pc:docMk/>
          <pc:sldMk cId="4277522502" sldId="413"/>
        </pc:sldMkLst>
      </pc:sldChg>
    </pc:docChg>
  </pc:docChgLst>
  <pc:docChgLst>
    <pc:chgData name="Jana Slatton" userId="S::jana.slatton@occ.ok.gov::db006000-51be-4e7b-90dc-e8d72101bb44" providerId="AD" clId="Web-{DA38517F-E50B-4D6F-93C9-1A856A9BBA5E}"/>
    <pc:docChg chg="modSld">
      <pc:chgData name="Jana Slatton" userId="S::jana.slatton@occ.ok.gov::db006000-51be-4e7b-90dc-e8d72101bb44" providerId="AD" clId="Web-{DA38517F-E50B-4D6F-93C9-1A856A9BBA5E}" dt="2022-09-14T12:36:51.415" v="177"/>
      <pc:docMkLst>
        <pc:docMk/>
      </pc:docMkLst>
      <pc:sldChg chg="modSp">
        <pc:chgData name="Jana Slatton" userId="S::jana.slatton@occ.ok.gov::db006000-51be-4e7b-90dc-e8d72101bb44" providerId="AD" clId="Web-{DA38517F-E50B-4D6F-93C9-1A856A9BBA5E}" dt="2022-09-14T12:36:51.415" v="177"/>
        <pc:sldMkLst>
          <pc:docMk/>
          <pc:sldMk cId="4154008903" sldId="396"/>
        </pc:sldMkLst>
        <pc:graphicFrameChg chg="mod modGraphic">
          <ac:chgData name="Jana Slatton" userId="S::jana.slatton@occ.ok.gov::db006000-51be-4e7b-90dc-e8d72101bb44" providerId="AD" clId="Web-{DA38517F-E50B-4D6F-93C9-1A856A9BBA5E}" dt="2022-09-14T12:36:51.415" v="177"/>
          <ac:graphicFrameMkLst>
            <pc:docMk/>
            <pc:sldMk cId="4154008903" sldId="396"/>
            <ac:graphicFrameMk id="8" creationId="{2487BFA9-6B43-4C26-8685-0124B07501C1}"/>
          </ac:graphicFrameMkLst>
        </pc:graphicFrameChg>
      </pc:sldChg>
      <pc:sldChg chg="modSp">
        <pc:chgData name="Jana Slatton" userId="S::jana.slatton@occ.ok.gov::db006000-51be-4e7b-90dc-e8d72101bb44" providerId="AD" clId="Web-{DA38517F-E50B-4D6F-93C9-1A856A9BBA5E}" dt="2022-09-14T12:35:02.820" v="153"/>
        <pc:sldMkLst>
          <pc:docMk/>
          <pc:sldMk cId="3049823095" sldId="398"/>
        </pc:sldMkLst>
        <pc:graphicFrameChg chg="mod modGraphic">
          <ac:chgData name="Jana Slatton" userId="S::jana.slatton@occ.ok.gov::db006000-51be-4e7b-90dc-e8d72101bb44" providerId="AD" clId="Web-{DA38517F-E50B-4D6F-93C9-1A856A9BBA5E}" dt="2022-09-14T12:35:02.820" v="153"/>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DA38517F-E50B-4D6F-93C9-1A856A9BBA5E}" dt="2022-09-14T12:36:19.961" v="169"/>
        <pc:sldMkLst>
          <pc:docMk/>
          <pc:sldMk cId="2318707739" sldId="400"/>
        </pc:sldMkLst>
        <pc:graphicFrameChg chg="mod modGraphic">
          <ac:chgData name="Jana Slatton" userId="S::jana.slatton@occ.ok.gov::db006000-51be-4e7b-90dc-e8d72101bb44" providerId="AD" clId="Web-{DA38517F-E50B-4D6F-93C9-1A856A9BBA5E}" dt="2022-09-14T12:36:19.961" v="169"/>
          <ac:graphicFrameMkLst>
            <pc:docMk/>
            <pc:sldMk cId="2318707739" sldId="400"/>
            <ac:graphicFrameMk id="5" creationId="{00000000-0000-0000-0000-000000000000}"/>
          </ac:graphicFrameMkLst>
        </pc:graphicFrameChg>
      </pc:sldChg>
      <pc:sldChg chg="modSp">
        <pc:chgData name="Jana Slatton" userId="S::jana.slatton@occ.ok.gov::db006000-51be-4e7b-90dc-e8d72101bb44" providerId="AD" clId="Web-{DA38517F-E50B-4D6F-93C9-1A856A9BBA5E}" dt="2022-09-14T12:33:52.960" v="143"/>
        <pc:sldMkLst>
          <pc:docMk/>
          <pc:sldMk cId="1276207860" sldId="402"/>
        </pc:sldMkLst>
        <pc:graphicFrameChg chg="mod modGraphic">
          <ac:chgData name="Jana Slatton" userId="S::jana.slatton@occ.ok.gov::db006000-51be-4e7b-90dc-e8d72101bb44" providerId="AD" clId="Web-{DA38517F-E50B-4D6F-93C9-1A856A9BBA5E}" dt="2022-09-14T12:33:52.960" v="143"/>
          <ac:graphicFrameMkLst>
            <pc:docMk/>
            <pc:sldMk cId="1276207860" sldId="402"/>
            <ac:graphicFrameMk id="5" creationId="{064E41B8-E2CB-4711-858F-3AB2E0E4028F}"/>
          </ac:graphicFrameMkLst>
        </pc:graphicFrameChg>
      </pc:sldChg>
      <pc:sldChg chg="modSp">
        <pc:chgData name="Jana Slatton" userId="S::jana.slatton@occ.ok.gov::db006000-51be-4e7b-90dc-e8d72101bb44" providerId="AD" clId="Web-{DA38517F-E50B-4D6F-93C9-1A856A9BBA5E}" dt="2022-09-14T12:36:03.117" v="167"/>
        <pc:sldMkLst>
          <pc:docMk/>
          <pc:sldMk cId="2467238671" sldId="403"/>
        </pc:sldMkLst>
        <pc:graphicFrameChg chg="mod modGraphic">
          <ac:chgData name="Jana Slatton" userId="S::jana.slatton@occ.ok.gov::db006000-51be-4e7b-90dc-e8d72101bb44" providerId="AD" clId="Web-{DA38517F-E50B-4D6F-93C9-1A856A9BBA5E}" dt="2022-09-14T12:36:03.117" v="167"/>
          <ac:graphicFrameMkLst>
            <pc:docMk/>
            <pc:sldMk cId="2467238671" sldId="403"/>
            <ac:graphicFrameMk id="5" creationId="{E7EF93A7-5514-4CD5-9FE1-A6166591988F}"/>
          </ac:graphicFrameMkLst>
        </pc:graphicFrameChg>
      </pc:sldChg>
    </pc:docChg>
  </pc:docChgLst>
  <pc:docChgLst>
    <pc:chgData name="Jana Slatton" userId="S::jana.slatton@occ.ok.gov::db006000-51be-4e7b-90dc-e8d72101bb44" providerId="AD" clId="Web-{59CF3DE9-2DE4-4956-8B96-9EB5C63E5DD5}"/>
    <pc:docChg chg="modSld">
      <pc:chgData name="Jana Slatton" userId="S::jana.slatton@occ.ok.gov::db006000-51be-4e7b-90dc-e8d72101bb44" providerId="AD" clId="Web-{59CF3DE9-2DE4-4956-8B96-9EB5C63E5DD5}" dt="2022-09-09T17:11:42.854" v="8"/>
      <pc:docMkLst>
        <pc:docMk/>
      </pc:docMkLst>
      <pc:sldChg chg="modSp addCm">
        <pc:chgData name="Jana Slatton" userId="S::jana.slatton@occ.ok.gov::db006000-51be-4e7b-90dc-e8d72101bb44" providerId="AD" clId="Web-{59CF3DE9-2DE4-4956-8B96-9EB5C63E5DD5}" dt="2022-09-09T17:11:42.854" v="8"/>
        <pc:sldMkLst>
          <pc:docMk/>
          <pc:sldMk cId="819762499" sldId="288"/>
        </pc:sldMkLst>
        <pc:spChg chg="mod">
          <ac:chgData name="Jana Slatton" userId="S::jana.slatton@occ.ok.gov::db006000-51be-4e7b-90dc-e8d72101bb44" providerId="AD" clId="Web-{59CF3DE9-2DE4-4956-8B96-9EB5C63E5DD5}" dt="2022-09-09T17:08:16.898" v="7" actId="20577"/>
          <ac:spMkLst>
            <pc:docMk/>
            <pc:sldMk cId="819762499" sldId="288"/>
            <ac:spMk id="3" creationId="{00000000-0000-0000-0000-000000000000}"/>
          </ac:spMkLst>
        </pc:spChg>
      </pc:sldChg>
    </pc:docChg>
  </pc:docChgLst>
  <pc:docChgLst>
    <pc:chgData name="Mary Candler" userId="S::mary.candler@occ.ok.gov::557267da-93c9-49e1-9318-e72093aebf5d" providerId="AD" clId="Web-{D1538E95-EDBA-7A0F-CFE4-F8413DFCA639}"/>
    <pc:docChg chg="modSld">
      <pc:chgData name="Mary Candler" userId="S::mary.candler@occ.ok.gov::557267da-93c9-49e1-9318-e72093aebf5d" providerId="AD" clId="Web-{D1538E95-EDBA-7A0F-CFE4-F8413DFCA639}" dt="2022-09-22T15:59:23.813" v="3"/>
      <pc:docMkLst>
        <pc:docMk/>
      </pc:docMkLst>
      <pc:sldChg chg="modSp">
        <pc:chgData name="Mary Candler" userId="S::mary.candler@occ.ok.gov::557267da-93c9-49e1-9318-e72093aebf5d" providerId="AD" clId="Web-{D1538E95-EDBA-7A0F-CFE4-F8413DFCA639}" dt="2022-09-22T15:59:23.813" v="3"/>
        <pc:sldMkLst>
          <pc:docMk/>
          <pc:sldMk cId="2672003872" sldId="356"/>
        </pc:sldMkLst>
        <pc:graphicFrameChg chg="mod modGraphic">
          <ac:chgData name="Mary Candler" userId="S::mary.candler@occ.ok.gov::557267da-93c9-49e1-9318-e72093aebf5d" providerId="AD" clId="Web-{D1538E95-EDBA-7A0F-CFE4-F8413DFCA639}" dt="2022-09-22T15:59:23.813" v="3"/>
          <ac:graphicFrameMkLst>
            <pc:docMk/>
            <pc:sldMk cId="2672003872" sldId="356"/>
            <ac:graphicFrameMk id="4" creationId="{2666AE58-DB16-499A-AC1B-9AEC91DC76FE}"/>
          </ac:graphicFrameMkLst>
        </pc:graphicFrameChg>
      </pc:sldChg>
    </pc:docChg>
  </pc:docChgLst>
  <pc:docChgLst>
    <pc:chgData name="Jenny Dillon" userId="330ad0c7-d3c7-472c-865f-54d3842c597a" providerId="ADAL" clId="{C75FC081-586F-43E6-8675-12DE052C4F2C}"/>
    <pc:docChg chg="custSel modSld">
      <pc:chgData name="Jenny Dillon" userId="330ad0c7-d3c7-472c-865f-54d3842c597a" providerId="ADAL" clId="{C75FC081-586F-43E6-8675-12DE052C4F2C}" dt="2022-09-09T18:56:18.009" v="105"/>
      <pc:docMkLst>
        <pc:docMk/>
      </pc:docMkLst>
      <pc:sldChg chg="addSp delSp modSp mod">
        <pc:chgData name="Jenny Dillon" userId="330ad0c7-d3c7-472c-865f-54d3842c597a" providerId="ADAL" clId="{C75FC081-586F-43E6-8675-12DE052C4F2C}" dt="2022-09-09T18:55:04.580" v="103"/>
        <pc:sldMkLst>
          <pc:docMk/>
          <pc:sldMk cId="902560404" sldId="256"/>
        </pc:sldMkLst>
        <pc:picChg chg="add mod modCrop">
          <ac:chgData name="Jenny Dillon" userId="330ad0c7-d3c7-472c-865f-54d3842c597a" providerId="ADAL" clId="{C75FC081-586F-43E6-8675-12DE052C4F2C}" dt="2022-09-09T18:55:04.580" v="103"/>
          <ac:picMkLst>
            <pc:docMk/>
            <pc:sldMk cId="902560404" sldId="256"/>
            <ac:picMk id="5" creationId="{582F1716-3DA2-F18C-D966-7C99F9891150}"/>
          </ac:picMkLst>
        </pc:picChg>
        <pc:picChg chg="del">
          <ac:chgData name="Jenny Dillon" userId="330ad0c7-d3c7-472c-865f-54d3842c597a" providerId="ADAL" clId="{C75FC081-586F-43E6-8675-12DE052C4F2C}" dt="2022-09-09T18:38:43.303" v="0" actId="478"/>
          <ac:picMkLst>
            <pc:docMk/>
            <pc:sldMk cId="902560404" sldId="256"/>
            <ac:picMk id="6" creationId="{64EE5716-55DD-46F9-A9DB-FAD4EC984D60}"/>
          </ac:picMkLst>
        </pc:picChg>
      </pc:sldChg>
      <pc:sldChg chg="modSp mod">
        <pc:chgData name="Jenny Dillon" userId="330ad0c7-d3c7-472c-865f-54d3842c597a" providerId="ADAL" clId="{C75FC081-586F-43E6-8675-12DE052C4F2C}" dt="2022-09-09T18:45:22.214" v="92" actId="108"/>
        <pc:sldMkLst>
          <pc:docMk/>
          <pc:sldMk cId="4215403696" sldId="258"/>
        </pc:sldMkLst>
        <pc:spChg chg="mod">
          <ac:chgData name="Jenny Dillon" userId="330ad0c7-d3c7-472c-865f-54d3842c597a" providerId="ADAL" clId="{C75FC081-586F-43E6-8675-12DE052C4F2C}" dt="2022-09-09T18:45:22.214" v="92" actId="108"/>
          <ac:spMkLst>
            <pc:docMk/>
            <pc:sldMk cId="4215403696" sldId="258"/>
            <ac:spMk id="3" creationId="{00000000-0000-0000-0000-000000000000}"/>
          </ac:spMkLst>
        </pc:spChg>
      </pc:sldChg>
      <pc:sldChg chg="addCm modCm">
        <pc:chgData name="Jenny Dillon" userId="330ad0c7-d3c7-472c-865f-54d3842c597a" providerId="ADAL" clId="{C75FC081-586F-43E6-8675-12DE052C4F2C}" dt="2022-09-09T18:56:18.009" v="105"/>
        <pc:sldMkLst>
          <pc:docMk/>
          <pc:sldMk cId="3662000688" sldId="346"/>
        </pc:sldMkLst>
      </pc:sldChg>
      <pc:sldChg chg="addSp delSp modSp mod">
        <pc:chgData name="Jenny Dillon" userId="330ad0c7-d3c7-472c-865f-54d3842c597a" providerId="ADAL" clId="{C75FC081-586F-43E6-8675-12DE052C4F2C}" dt="2022-09-09T18:55:14.545" v="104"/>
        <pc:sldMkLst>
          <pc:docMk/>
          <pc:sldMk cId="1690879075" sldId="408"/>
        </pc:sldMkLst>
        <pc:spChg chg="del">
          <ac:chgData name="Jenny Dillon" userId="330ad0c7-d3c7-472c-865f-54d3842c597a" providerId="ADAL" clId="{C75FC081-586F-43E6-8675-12DE052C4F2C}" dt="2022-09-09T18:39:58.863" v="9" actId="478"/>
          <ac:spMkLst>
            <pc:docMk/>
            <pc:sldMk cId="1690879075" sldId="408"/>
            <ac:spMk id="4" creationId="{8F286B58-F130-4C87-A534-352BB99D4F49}"/>
          </ac:spMkLst>
        </pc:spChg>
        <pc:picChg chg="add del mod">
          <ac:chgData name="Jenny Dillon" userId="330ad0c7-d3c7-472c-865f-54d3842c597a" providerId="ADAL" clId="{C75FC081-586F-43E6-8675-12DE052C4F2C}" dt="2022-09-09T18:43:51.440" v="73" actId="478"/>
          <ac:picMkLst>
            <pc:docMk/>
            <pc:sldMk cId="1690879075" sldId="408"/>
            <ac:picMk id="3" creationId="{8D2E2C9A-3625-0112-F00C-22A7DDBA4C27}"/>
          </ac:picMkLst>
        </pc:picChg>
        <pc:picChg chg="add mod">
          <ac:chgData name="Jenny Dillon" userId="330ad0c7-d3c7-472c-865f-54d3842c597a" providerId="ADAL" clId="{C75FC081-586F-43E6-8675-12DE052C4F2C}" dt="2022-09-09T18:55:14.545" v="104"/>
          <ac:picMkLst>
            <pc:docMk/>
            <pc:sldMk cId="1690879075" sldId="408"/>
            <ac:picMk id="4" creationId="{931A52A9-A135-D0CF-617C-CA667F026C32}"/>
          </ac:picMkLst>
        </pc:picChg>
      </pc:sldChg>
    </pc:docChg>
  </pc:docChgLst>
  <pc:docChgLst>
    <pc:chgData name="Jenny Dillon" userId="S::jenny.dillon@occ.ok.gov::330ad0c7-d3c7-472c-865f-54d3842c597a" providerId="AD" clId="Web-{35668D2D-2935-7C64-21C2-4795A6D9D2E5}"/>
    <pc:docChg chg="modSld">
      <pc:chgData name="Jenny Dillon" userId="S::jenny.dillon@occ.ok.gov::330ad0c7-d3c7-472c-865f-54d3842c597a" providerId="AD" clId="Web-{35668D2D-2935-7C64-21C2-4795A6D9D2E5}" dt="2022-09-09T18:29:48.216" v="4"/>
      <pc:docMkLst>
        <pc:docMk/>
      </pc:docMkLst>
      <pc:sldChg chg="modSp">
        <pc:chgData name="Jenny Dillon" userId="S::jenny.dillon@occ.ok.gov::330ad0c7-d3c7-472c-865f-54d3842c597a" providerId="AD" clId="Web-{35668D2D-2935-7C64-21C2-4795A6D9D2E5}" dt="2022-09-09T14:48:53.372" v="2" actId="20577"/>
        <pc:sldMkLst>
          <pc:docMk/>
          <pc:sldMk cId="819762499" sldId="288"/>
        </pc:sldMkLst>
        <pc:spChg chg="mod">
          <ac:chgData name="Jenny Dillon" userId="S::jenny.dillon@occ.ok.gov::330ad0c7-d3c7-472c-865f-54d3842c597a" providerId="AD" clId="Web-{35668D2D-2935-7C64-21C2-4795A6D9D2E5}" dt="2022-09-09T14:48:53.372" v="2" actId="20577"/>
          <ac:spMkLst>
            <pc:docMk/>
            <pc:sldMk cId="819762499" sldId="288"/>
            <ac:spMk id="3" creationId="{00000000-0000-0000-0000-000000000000}"/>
          </ac:spMkLst>
        </pc:spChg>
      </pc:sldChg>
      <pc:sldChg chg="addCm modCm">
        <pc:chgData name="Jenny Dillon" userId="S::jenny.dillon@occ.ok.gov::330ad0c7-d3c7-472c-865f-54d3842c597a" providerId="AD" clId="Web-{35668D2D-2935-7C64-21C2-4795A6D9D2E5}" dt="2022-09-09T18:29:48.216" v="4"/>
        <pc:sldMkLst>
          <pc:docMk/>
          <pc:sldMk cId="3662000688" sldId="346"/>
        </pc:sldMkLst>
      </pc:sldChg>
    </pc:docChg>
  </pc:docChgLst>
  <pc:docChgLst>
    <pc:chgData name="Jana Slatton" userId="S::jana.slatton@occ.ok.gov::db006000-51be-4e7b-90dc-e8d72101bb44" providerId="AD" clId="Web-{407B2BAA-0F78-401C-B839-0ED6152F428E}"/>
    <pc:docChg chg="modSld">
      <pc:chgData name="Jana Slatton" userId="S::jana.slatton@occ.ok.gov::db006000-51be-4e7b-90dc-e8d72101bb44" providerId="AD" clId="Web-{407B2BAA-0F78-401C-B839-0ED6152F428E}" dt="2022-09-22T14:03:09.539" v="4"/>
      <pc:docMkLst>
        <pc:docMk/>
      </pc:docMkLst>
      <pc:sldChg chg="modSp">
        <pc:chgData name="Jana Slatton" userId="S::jana.slatton@occ.ok.gov::db006000-51be-4e7b-90dc-e8d72101bb44" providerId="AD" clId="Web-{407B2BAA-0F78-401C-B839-0ED6152F428E}" dt="2022-09-22T14:03:09.539" v="4"/>
        <pc:sldMkLst>
          <pc:docMk/>
          <pc:sldMk cId="4154008903" sldId="396"/>
        </pc:sldMkLst>
        <pc:graphicFrameChg chg="mod modGraphic">
          <ac:chgData name="Jana Slatton" userId="S::jana.slatton@occ.ok.gov::db006000-51be-4e7b-90dc-e8d72101bb44" providerId="AD" clId="Web-{407B2BAA-0F78-401C-B839-0ED6152F428E}" dt="2022-09-22T14:03:09.539" v="4"/>
          <ac:graphicFrameMkLst>
            <pc:docMk/>
            <pc:sldMk cId="4154008903" sldId="396"/>
            <ac:graphicFrameMk id="8" creationId="{2487BFA9-6B43-4C26-8685-0124B07501C1}"/>
          </ac:graphicFrameMkLst>
        </pc:graphicFrameChg>
      </pc:sldChg>
    </pc:docChg>
  </pc:docChgLst>
  <pc:docChgLst>
    <pc:chgData name="Brandy Wreath" userId="S::brandy.wreath@occ.ok.gov::bfa3ae4f-bbfe-4dd1-a842-37b0fb812ac2" providerId="AD" clId="Web-{E78C549E-CC27-4B0E-84B4-9F088C5E817C}"/>
    <pc:docChg chg="modSld">
      <pc:chgData name="Brandy Wreath" userId="S::brandy.wreath@occ.ok.gov::bfa3ae4f-bbfe-4dd1-a842-37b0fb812ac2" providerId="AD" clId="Web-{E78C549E-CC27-4B0E-84B4-9F088C5E817C}" dt="2022-09-09T14:53:38.520" v="699"/>
      <pc:docMkLst>
        <pc:docMk/>
      </pc:docMkLst>
      <pc:sldChg chg="modSp">
        <pc:chgData name="Brandy Wreath" userId="S::brandy.wreath@occ.ok.gov::bfa3ae4f-bbfe-4dd1-a842-37b0fb812ac2" providerId="AD" clId="Web-{E78C549E-CC27-4B0E-84B4-9F088C5E817C}" dt="2022-09-09T14:42:06.652" v="24"/>
        <pc:sldMkLst>
          <pc:docMk/>
          <pc:sldMk cId="4213158071" sldId="347"/>
        </pc:sldMkLst>
        <pc:graphicFrameChg chg="mod modGraphic">
          <ac:chgData name="Brandy Wreath" userId="S::brandy.wreath@occ.ok.gov::bfa3ae4f-bbfe-4dd1-a842-37b0fb812ac2" providerId="AD" clId="Web-{E78C549E-CC27-4B0E-84B4-9F088C5E817C}" dt="2022-09-09T14:42:06.652" v="24"/>
          <ac:graphicFrameMkLst>
            <pc:docMk/>
            <pc:sldMk cId="4213158071" sldId="347"/>
            <ac:graphicFrameMk id="5" creationId="{1096B81C-C3FE-4399-9FFA-44EAED31D51A}"/>
          </ac:graphicFrameMkLst>
        </pc:graphicFrameChg>
      </pc:sldChg>
      <pc:sldChg chg="modSp">
        <pc:chgData name="Brandy Wreath" userId="S::brandy.wreath@occ.ok.gov::bfa3ae4f-bbfe-4dd1-a842-37b0fb812ac2" providerId="AD" clId="Web-{E78C549E-CC27-4B0E-84B4-9F088C5E817C}" dt="2022-09-09T14:44:17.201" v="141"/>
        <pc:sldMkLst>
          <pc:docMk/>
          <pc:sldMk cId="2672003872" sldId="356"/>
        </pc:sldMkLst>
        <pc:graphicFrameChg chg="mod modGraphic">
          <ac:chgData name="Brandy Wreath" userId="S::brandy.wreath@occ.ok.gov::bfa3ae4f-bbfe-4dd1-a842-37b0fb812ac2" providerId="AD" clId="Web-{E78C549E-CC27-4B0E-84B4-9F088C5E817C}" dt="2022-09-09T14:44:17.201" v="141"/>
          <ac:graphicFrameMkLst>
            <pc:docMk/>
            <pc:sldMk cId="2672003872" sldId="356"/>
            <ac:graphicFrameMk id="4" creationId="{2666AE58-DB16-499A-AC1B-9AEC91DC76FE}"/>
          </ac:graphicFrameMkLst>
        </pc:graphicFrameChg>
      </pc:sldChg>
      <pc:sldChg chg="modSp">
        <pc:chgData name="Brandy Wreath" userId="S::brandy.wreath@occ.ok.gov::bfa3ae4f-bbfe-4dd1-a842-37b0fb812ac2" providerId="AD" clId="Web-{E78C549E-CC27-4B0E-84B4-9F088C5E817C}" dt="2022-09-09T14:53:38.520" v="699"/>
        <pc:sldMkLst>
          <pc:docMk/>
          <pc:sldMk cId="4154008903" sldId="396"/>
        </pc:sldMkLst>
        <pc:graphicFrameChg chg="mod modGraphic">
          <ac:chgData name="Brandy Wreath" userId="S::brandy.wreath@occ.ok.gov::bfa3ae4f-bbfe-4dd1-a842-37b0fb812ac2" providerId="AD" clId="Web-{E78C549E-CC27-4B0E-84B4-9F088C5E817C}" dt="2022-09-09T14:53:38.520" v="699"/>
          <ac:graphicFrameMkLst>
            <pc:docMk/>
            <pc:sldMk cId="4154008903" sldId="396"/>
            <ac:graphicFrameMk id="8" creationId="{2487BFA9-6B43-4C26-8685-0124B07501C1}"/>
          </ac:graphicFrameMkLst>
        </pc:graphicFrameChg>
      </pc:sldChg>
      <pc:sldChg chg="addCm">
        <pc:chgData name="Brandy Wreath" userId="S::brandy.wreath@occ.ok.gov::bfa3ae4f-bbfe-4dd1-a842-37b0fb812ac2" providerId="AD" clId="Web-{E78C549E-CC27-4B0E-84B4-9F088C5E817C}" dt="2022-09-09T14:41:08.167" v="0"/>
        <pc:sldMkLst>
          <pc:docMk/>
          <pc:sldMk cId="858316410" sldId="412"/>
        </pc:sldMkLst>
      </pc:sldChg>
      <pc:sldChg chg="addCm">
        <pc:chgData name="Brandy Wreath" userId="S::brandy.wreath@occ.ok.gov::bfa3ae4f-bbfe-4dd1-a842-37b0fb812ac2" providerId="AD" clId="Web-{E78C549E-CC27-4B0E-84B4-9F088C5E817C}" dt="2022-09-09T14:42:52.653" v="25"/>
        <pc:sldMkLst>
          <pc:docMk/>
          <pc:sldMk cId="4277522502" sldId="413"/>
        </pc:sldMkLst>
      </pc:sldChg>
    </pc:docChg>
  </pc:docChgLst>
  <pc:docChgLst>
    <pc:chgData name="Jana Slatton" userId="S::jana.slatton@occ.ok.gov::db006000-51be-4e7b-90dc-e8d72101bb44" providerId="AD" clId="Web-{C19309FF-A4D0-4B45-8E0D-E96D604C9C49}"/>
    <pc:docChg chg="modSld">
      <pc:chgData name="Jana Slatton" userId="S::jana.slatton@occ.ok.gov::db006000-51be-4e7b-90dc-e8d72101bb44" providerId="AD" clId="Web-{C19309FF-A4D0-4B45-8E0D-E96D604C9C49}" dt="2022-09-14T12:59:19.275" v="109"/>
      <pc:docMkLst>
        <pc:docMk/>
      </pc:docMkLst>
      <pc:sldChg chg="modSp">
        <pc:chgData name="Jana Slatton" userId="S::jana.slatton@occ.ok.gov::db006000-51be-4e7b-90dc-e8d72101bb44" providerId="AD" clId="Web-{C19309FF-A4D0-4B45-8E0D-E96D604C9C49}" dt="2022-09-14T12:52:15.051" v="25"/>
        <pc:sldMkLst>
          <pc:docMk/>
          <pc:sldMk cId="4154008903" sldId="396"/>
        </pc:sldMkLst>
        <pc:graphicFrameChg chg="mod modGraphic">
          <ac:chgData name="Jana Slatton" userId="S::jana.slatton@occ.ok.gov::db006000-51be-4e7b-90dc-e8d72101bb44" providerId="AD" clId="Web-{C19309FF-A4D0-4B45-8E0D-E96D604C9C49}" dt="2022-09-14T12:52:15.051" v="25"/>
          <ac:graphicFrameMkLst>
            <pc:docMk/>
            <pc:sldMk cId="4154008903" sldId="396"/>
            <ac:graphicFrameMk id="8" creationId="{2487BFA9-6B43-4C26-8685-0124B07501C1}"/>
          </ac:graphicFrameMkLst>
        </pc:graphicFrameChg>
      </pc:sldChg>
      <pc:sldChg chg="modSp">
        <pc:chgData name="Jana Slatton" userId="S::jana.slatton@occ.ok.gov::db006000-51be-4e7b-90dc-e8d72101bb44" providerId="AD" clId="Web-{C19309FF-A4D0-4B45-8E0D-E96D604C9C49}" dt="2022-09-14T12:54:38.568" v="53"/>
        <pc:sldMkLst>
          <pc:docMk/>
          <pc:sldMk cId="3049823095" sldId="398"/>
        </pc:sldMkLst>
        <pc:graphicFrameChg chg="mod modGraphic">
          <ac:chgData name="Jana Slatton" userId="S::jana.slatton@occ.ok.gov::db006000-51be-4e7b-90dc-e8d72101bb44" providerId="AD" clId="Web-{C19309FF-A4D0-4B45-8E0D-E96D604C9C49}" dt="2022-09-14T12:54:38.568" v="53"/>
          <ac:graphicFrameMkLst>
            <pc:docMk/>
            <pc:sldMk cId="3049823095" sldId="398"/>
            <ac:graphicFrameMk id="5" creationId="{D9FF0EC5-F217-4A8B-B4E5-D5DE3A3B6A5D}"/>
          </ac:graphicFrameMkLst>
        </pc:graphicFrameChg>
      </pc:sldChg>
      <pc:sldChg chg="modSp">
        <pc:chgData name="Jana Slatton" userId="S::jana.slatton@occ.ok.gov::db006000-51be-4e7b-90dc-e8d72101bb44" providerId="AD" clId="Web-{C19309FF-A4D0-4B45-8E0D-E96D604C9C49}" dt="2022-09-14T12:59:19.275" v="109"/>
        <pc:sldMkLst>
          <pc:docMk/>
          <pc:sldMk cId="2467238671" sldId="403"/>
        </pc:sldMkLst>
        <pc:graphicFrameChg chg="mod modGraphic">
          <ac:chgData name="Jana Slatton" userId="S::jana.slatton@occ.ok.gov::db006000-51be-4e7b-90dc-e8d72101bb44" providerId="AD" clId="Web-{C19309FF-A4D0-4B45-8E0D-E96D604C9C49}" dt="2022-09-14T12:59:19.275" v="109"/>
          <ac:graphicFrameMkLst>
            <pc:docMk/>
            <pc:sldMk cId="2467238671" sldId="403"/>
            <ac:graphicFrameMk id="5" creationId="{E7EF93A7-5514-4CD5-9FE1-A6166591988F}"/>
          </ac:graphicFrameMkLst>
        </pc:graphicFrameChg>
      </pc:sldChg>
    </pc:docChg>
  </pc:docChgLst>
  <pc:docChgLst>
    <pc:chgData name="Stacy Bonner" userId="S::stacy.bonner@occ.ok.gov::7df0930c-e92e-429a-a9cd-5bbb62a6730f" providerId="AD" clId="Web-{232A53C5-5180-4657-BE19-63EF4E508CAB}"/>
    <pc:docChg chg="modSld">
      <pc:chgData name="Stacy Bonner" userId="S::stacy.bonner@occ.ok.gov::7df0930c-e92e-429a-a9cd-5bbb62a6730f" providerId="AD" clId="Web-{232A53C5-5180-4657-BE19-63EF4E508CAB}" dt="2022-09-21T15:56:55.801" v="135"/>
      <pc:docMkLst>
        <pc:docMk/>
      </pc:docMkLst>
      <pc:sldChg chg="modSp">
        <pc:chgData name="Stacy Bonner" userId="S::stacy.bonner@occ.ok.gov::7df0930c-e92e-429a-a9cd-5bbb62a6730f" providerId="AD" clId="Web-{232A53C5-5180-4657-BE19-63EF4E508CAB}" dt="2022-09-21T15:56:55.801" v="135"/>
        <pc:sldMkLst>
          <pc:docMk/>
          <pc:sldMk cId="2318707739" sldId="400"/>
        </pc:sldMkLst>
        <pc:graphicFrameChg chg="mod modGraphic">
          <ac:chgData name="Stacy Bonner" userId="S::stacy.bonner@occ.ok.gov::7df0930c-e92e-429a-a9cd-5bbb62a6730f" providerId="AD" clId="Web-{232A53C5-5180-4657-BE19-63EF4E508CAB}" dt="2022-09-21T15:56:55.801" v="135"/>
          <ac:graphicFrameMkLst>
            <pc:docMk/>
            <pc:sldMk cId="2318707739" sldId="400"/>
            <ac:graphicFrameMk id="5" creationId="{00000000-0000-0000-0000-000000000000}"/>
          </ac:graphicFrameMkLst>
        </pc:graphicFrameChg>
      </pc:sldChg>
    </pc:docChg>
  </pc:docChgLst>
  <pc:docChgLst>
    <pc:chgData name="Jana Slatton" userId="S::jana.slatton@occ.ok.gov::db006000-51be-4e7b-90dc-e8d72101bb44" providerId="AD" clId="Web-{1F41CA90-F376-4601-B81B-2FB6F264D394}"/>
    <pc:docChg chg="modSld">
      <pc:chgData name="Jana Slatton" userId="S::jana.slatton@occ.ok.gov::db006000-51be-4e7b-90dc-e8d72101bb44" providerId="AD" clId="Web-{1F41CA90-F376-4601-B81B-2FB6F264D394}" dt="2022-09-09T15:53:28.290" v="215"/>
      <pc:docMkLst>
        <pc:docMk/>
      </pc:docMkLst>
      <pc:sldChg chg="modSp">
        <pc:chgData name="Jana Slatton" userId="S::jana.slatton@occ.ok.gov::db006000-51be-4e7b-90dc-e8d72101bb44" providerId="AD" clId="Web-{1F41CA90-F376-4601-B81B-2FB6F264D394}" dt="2022-09-09T15:53:28.290" v="215"/>
        <pc:sldMkLst>
          <pc:docMk/>
          <pc:sldMk cId="3871529432" sldId="411"/>
        </pc:sldMkLst>
        <pc:graphicFrameChg chg="mod modGraphic">
          <ac:chgData name="Jana Slatton" userId="S::jana.slatton@occ.ok.gov::db006000-51be-4e7b-90dc-e8d72101bb44" providerId="AD" clId="Web-{1F41CA90-F376-4601-B81B-2FB6F264D394}" dt="2022-09-09T15:53:28.290" v="215"/>
          <ac:graphicFrameMkLst>
            <pc:docMk/>
            <pc:sldMk cId="3871529432" sldId="411"/>
            <ac:graphicFrameMk id="7" creationId="{AA4C9D3A-E1D3-43C8-87D0-82D146D373C2}"/>
          </ac:graphicFrameMkLst>
        </pc:graphicFrameChg>
      </pc:sldChg>
    </pc:docChg>
  </pc:docChgLst>
  <pc:docChgLst>
    <pc:chgData name="Jana Slatton" userId="S::jana.slatton@occ.ok.gov::db006000-51be-4e7b-90dc-e8d72101bb44" providerId="AD" clId="Web-{290905AF-89ED-46A7-B941-AC2DA19C1F4F}"/>
    <pc:docChg chg="modSld">
      <pc:chgData name="Jana Slatton" userId="S::jana.slatton@occ.ok.gov::db006000-51be-4e7b-90dc-e8d72101bb44" providerId="AD" clId="Web-{290905AF-89ED-46A7-B941-AC2DA19C1F4F}" dt="2022-09-26T17:04:29.839" v="80"/>
      <pc:docMkLst>
        <pc:docMk/>
      </pc:docMkLst>
      <pc:sldChg chg="delSp modSp">
        <pc:chgData name="Jana Slatton" userId="S::jana.slatton@occ.ok.gov::db006000-51be-4e7b-90dc-e8d72101bb44" providerId="AD" clId="Web-{290905AF-89ED-46A7-B941-AC2DA19C1F4F}" dt="2022-09-26T17:04:29.839" v="80"/>
        <pc:sldMkLst>
          <pc:docMk/>
          <pc:sldMk cId="2672003872" sldId="356"/>
        </pc:sldMkLst>
        <pc:spChg chg="mod">
          <ac:chgData name="Jana Slatton" userId="S::jana.slatton@occ.ok.gov::db006000-51be-4e7b-90dc-e8d72101bb44" providerId="AD" clId="Web-{290905AF-89ED-46A7-B941-AC2DA19C1F4F}" dt="2022-09-26T16:59:02.493" v="48" actId="1076"/>
          <ac:spMkLst>
            <pc:docMk/>
            <pc:sldMk cId="2672003872" sldId="356"/>
            <ac:spMk id="3" creationId="{00000000-0000-0000-0000-000000000000}"/>
          </ac:spMkLst>
        </pc:spChg>
        <pc:spChg chg="del">
          <ac:chgData name="Jana Slatton" userId="S::jana.slatton@occ.ok.gov::db006000-51be-4e7b-90dc-e8d72101bb44" providerId="AD" clId="Web-{290905AF-89ED-46A7-B941-AC2DA19C1F4F}" dt="2022-09-26T16:37:30.497" v="0"/>
          <ac:spMkLst>
            <pc:docMk/>
            <pc:sldMk cId="2672003872" sldId="356"/>
            <ac:spMk id="5" creationId="{28911536-DD8E-A91D-4376-040B59C9BE20}"/>
          </ac:spMkLst>
        </pc:spChg>
        <pc:graphicFrameChg chg="mod modGraphic">
          <ac:chgData name="Jana Slatton" userId="S::jana.slatton@occ.ok.gov::db006000-51be-4e7b-90dc-e8d72101bb44" providerId="AD" clId="Web-{290905AF-89ED-46A7-B941-AC2DA19C1F4F}" dt="2022-09-26T17:04:29.839" v="80"/>
          <ac:graphicFrameMkLst>
            <pc:docMk/>
            <pc:sldMk cId="2672003872" sldId="356"/>
            <ac:graphicFrameMk id="4" creationId="{2666AE58-DB16-499A-AC1B-9AEC91DC76FE}"/>
          </ac:graphicFrameMkLst>
        </pc:graphicFrameChg>
      </pc:sldChg>
    </pc:docChg>
  </pc:docChgLst>
  <pc:docChgLst>
    <pc:chgData name="Holly George" userId="S::holly.george@occ.ok.gov::a0012822-214a-4b50-87a0-a09532749b76" providerId="AD" clId="Web-{452AE192-5EDF-2636-D1AF-09F480CB9633}"/>
    <pc:docChg chg="modSld">
      <pc:chgData name="Holly George" userId="S::holly.george@occ.ok.gov::a0012822-214a-4b50-87a0-a09532749b76" providerId="AD" clId="Web-{452AE192-5EDF-2636-D1AF-09F480CB9633}" dt="2022-10-03T19:41:13.067" v="378"/>
      <pc:docMkLst>
        <pc:docMk/>
      </pc:docMkLst>
      <pc:sldChg chg="modSp">
        <pc:chgData name="Holly George" userId="S::holly.george@occ.ok.gov::a0012822-214a-4b50-87a0-a09532749b76" providerId="AD" clId="Web-{452AE192-5EDF-2636-D1AF-09F480CB9633}" dt="2022-10-03T19:41:13.067" v="378"/>
        <pc:sldMkLst>
          <pc:docMk/>
          <pc:sldMk cId="2672003872" sldId="356"/>
        </pc:sldMkLst>
        <pc:graphicFrameChg chg="mod modGraphic">
          <ac:chgData name="Holly George" userId="S::holly.george@occ.ok.gov::a0012822-214a-4b50-87a0-a09532749b76" providerId="AD" clId="Web-{452AE192-5EDF-2636-D1AF-09F480CB9633}" dt="2022-10-03T19:41:13.067" v="378"/>
          <ac:graphicFrameMkLst>
            <pc:docMk/>
            <pc:sldMk cId="2672003872" sldId="356"/>
            <ac:graphicFrameMk id="4" creationId="{2666AE58-DB16-499A-AC1B-9AEC91DC76FE}"/>
          </ac:graphicFrameMkLst>
        </pc:graphicFrameChg>
      </pc:sldChg>
    </pc:docChg>
  </pc:docChgLst>
  <pc:docChgLst>
    <pc:chgData name="Brandy Wreath" userId="S::brandy.wreath@occ.ok.gov::bfa3ae4f-bbfe-4dd1-a842-37b0fb812ac2" providerId="AD" clId="Web-{BD63569F-A2DF-09B4-1406-AD8875E4CDE6}"/>
    <pc:docChg chg="modSld">
      <pc:chgData name="Brandy Wreath" userId="S::brandy.wreath@occ.ok.gov::bfa3ae4f-bbfe-4dd1-a842-37b0fb812ac2" providerId="AD" clId="Web-{BD63569F-A2DF-09B4-1406-AD8875E4CDE6}" dt="2022-10-03T21:18:32.550" v="656" actId="20577"/>
      <pc:docMkLst>
        <pc:docMk/>
      </pc:docMkLst>
      <pc:sldChg chg="modSp">
        <pc:chgData name="Brandy Wreath" userId="S::brandy.wreath@occ.ok.gov::bfa3ae4f-bbfe-4dd1-a842-37b0fb812ac2" providerId="AD" clId="Web-{BD63569F-A2DF-09B4-1406-AD8875E4CDE6}" dt="2022-10-03T21:09:48.546" v="387" actId="1076"/>
        <pc:sldMkLst>
          <pc:docMk/>
          <pc:sldMk cId="2650642199" sldId="1427"/>
        </pc:sldMkLst>
        <pc:spChg chg="mod">
          <ac:chgData name="Brandy Wreath" userId="S::brandy.wreath@occ.ok.gov::bfa3ae4f-bbfe-4dd1-a842-37b0fb812ac2" providerId="AD" clId="Web-{BD63569F-A2DF-09B4-1406-AD8875E4CDE6}" dt="2022-10-03T21:01:17.136" v="19" actId="20577"/>
          <ac:spMkLst>
            <pc:docMk/>
            <pc:sldMk cId="2650642199" sldId="1427"/>
            <ac:spMk id="6" creationId="{B828C069-4506-4F3F-81C3-F1473AEE7F26}"/>
          </ac:spMkLst>
        </pc:spChg>
        <pc:spChg chg="mod">
          <ac:chgData name="Brandy Wreath" userId="S::brandy.wreath@occ.ok.gov::bfa3ae4f-bbfe-4dd1-a842-37b0fb812ac2" providerId="AD" clId="Web-{BD63569F-A2DF-09B4-1406-AD8875E4CDE6}" dt="2022-10-03T21:09:48.546" v="387" actId="1076"/>
          <ac:spMkLst>
            <pc:docMk/>
            <pc:sldMk cId="2650642199" sldId="1427"/>
            <ac:spMk id="14" creationId="{F9441950-771F-403E-B33C-AA18A7183B6B}"/>
          </ac:spMkLst>
        </pc:spChg>
      </pc:sldChg>
      <pc:sldChg chg="addSp delSp modSp">
        <pc:chgData name="Brandy Wreath" userId="S::brandy.wreath@occ.ok.gov::bfa3ae4f-bbfe-4dd1-a842-37b0fb812ac2" providerId="AD" clId="Web-{BD63569F-A2DF-09B4-1406-AD8875E4CDE6}" dt="2022-10-03T21:18:32.550" v="656" actId="20577"/>
        <pc:sldMkLst>
          <pc:docMk/>
          <pc:sldMk cId="1665356028" sldId="1429"/>
        </pc:sldMkLst>
        <pc:spChg chg="mod">
          <ac:chgData name="Brandy Wreath" userId="S::brandy.wreath@occ.ok.gov::bfa3ae4f-bbfe-4dd1-a842-37b0fb812ac2" providerId="AD" clId="Web-{BD63569F-A2DF-09B4-1406-AD8875E4CDE6}" dt="2022-10-03T21:14:10.392" v="616" actId="20577"/>
          <ac:spMkLst>
            <pc:docMk/>
            <pc:sldMk cId="1665356028" sldId="1429"/>
            <ac:spMk id="2" creationId="{9DE396D9-6B81-49BD-9FBE-B8BD6BD1927D}"/>
          </ac:spMkLst>
        </pc:spChg>
        <pc:spChg chg="add del">
          <ac:chgData name="Brandy Wreath" userId="S::brandy.wreath@occ.ok.gov::bfa3ae4f-bbfe-4dd1-a842-37b0fb812ac2" providerId="AD" clId="Web-{BD63569F-A2DF-09B4-1406-AD8875E4CDE6}" dt="2022-10-03T21:15:30.189" v="627"/>
          <ac:spMkLst>
            <pc:docMk/>
            <pc:sldMk cId="1665356028" sldId="1429"/>
            <ac:spMk id="4" creationId="{ED94F802-AF30-3EF0-65C9-E7DCBA1C8CC9}"/>
          </ac:spMkLst>
        </pc:spChg>
        <pc:spChg chg="mod">
          <ac:chgData name="Brandy Wreath" userId="S::brandy.wreath@occ.ok.gov::bfa3ae4f-bbfe-4dd1-a842-37b0fb812ac2" providerId="AD" clId="Web-{BD63569F-A2DF-09B4-1406-AD8875E4CDE6}" dt="2022-10-03T21:11:14.234" v="483" actId="20577"/>
          <ac:spMkLst>
            <pc:docMk/>
            <pc:sldMk cId="1665356028" sldId="1429"/>
            <ac:spMk id="5" creationId="{00000000-0000-0000-0000-000000000000}"/>
          </ac:spMkLst>
        </pc:spChg>
        <pc:spChg chg="add del mod">
          <ac:chgData name="Brandy Wreath" userId="S::brandy.wreath@occ.ok.gov::bfa3ae4f-bbfe-4dd1-a842-37b0fb812ac2" providerId="AD" clId="Web-{BD63569F-A2DF-09B4-1406-AD8875E4CDE6}" dt="2022-10-03T21:16:17.393" v="637"/>
          <ac:spMkLst>
            <pc:docMk/>
            <pc:sldMk cId="1665356028" sldId="1429"/>
            <ac:spMk id="6" creationId="{E5751C35-275B-AB5F-889D-9ACC473250CE}"/>
          </ac:spMkLst>
        </pc:spChg>
        <pc:spChg chg="add del mod">
          <ac:chgData name="Brandy Wreath" userId="S::brandy.wreath@occ.ok.gov::bfa3ae4f-bbfe-4dd1-a842-37b0fb812ac2" providerId="AD" clId="Web-{BD63569F-A2DF-09B4-1406-AD8875E4CDE6}" dt="2022-10-03T21:17:34.612" v="645"/>
          <ac:spMkLst>
            <pc:docMk/>
            <pc:sldMk cId="1665356028" sldId="1429"/>
            <ac:spMk id="7" creationId="{00000000-0000-0000-0000-000000000000}"/>
          </ac:spMkLst>
        </pc:spChg>
        <pc:spChg chg="mod">
          <ac:chgData name="Brandy Wreath" userId="S::brandy.wreath@occ.ok.gov::bfa3ae4f-bbfe-4dd1-a842-37b0fb812ac2" providerId="AD" clId="Web-{BD63569F-A2DF-09B4-1406-AD8875E4CDE6}" dt="2022-10-03T21:15:07.424" v="625" actId="14100"/>
          <ac:spMkLst>
            <pc:docMk/>
            <pc:sldMk cId="1665356028" sldId="1429"/>
            <ac:spMk id="8" creationId="{00000000-0000-0000-0000-000000000000}"/>
          </ac:spMkLst>
        </pc:spChg>
        <pc:spChg chg="add del mod">
          <ac:chgData name="Brandy Wreath" userId="S::brandy.wreath@occ.ok.gov::bfa3ae4f-bbfe-4dd1-a842-37b0fb812ac2" providerId="AD" clId="Web-{BD63569F-A2DF-09B4-1406-AD8875E4CDE6}" dt="2022-10-03T21:18:13.644" v="651"/>
          <ac:spMkLst>
            <pc:docMk/>
            <pc:sldMk cId="1665356028" sldId="1429"/>
            <ac:spMk id="9" creationId="{00000000-0000-0000-0000-000000000000}"/>
          </ac:spMkLst>
        </pc:spChg>
        <pc:spChg chg="add del">
          <ac:chgData name="Brandy Wreath" userId="S::brandy.wreath@occ.ok.gov::bfa3ae4f-bbfe-4dd1-a842-37b0fb812ac2" providerId="AD" clId="Web-{BD63569F-A2DF-09B4-1406-AD8875E4CDE6}" dt="2022-10-03T21:16:06.596" v="634"/>
          <ac:spMkLst>
            <pc:docMk/>
            <pc:sldMk cId="1665356028" sldId="1429"/>
            <ac:spMk id="11" creationId="{56FD8C3D-DA5D-BFD9-CAB7-8303A84BD241}"/>
          </ac:spMkLst>
        </pc:spChg>
        <pc:spChg chg="add mod">
          <ac:chgData name="Brandy Wreath" userId="S::brandy.wreath@occ.ok.gov::bfa3ae4f-bbfe-4dd1-a842-37b0fb812ac2" providerId="AD" clId="Web-{BD63569F-A2DF-09B4-1406-AD8875E4CDE6}" dt="2022-10-03T21:18:32.550" v="656" actId="20577"/>
          <ac:spMkLst>
            <pc:docMk/>
            <pc:sldMk cId="1665356028" sldId="1429"/>
            <ac:spMk id="12" creationId="{FE62978E-28F9-1248-D020-B33240230E91}"/>
          </ac:spMkLst>
        </pc:spChg>
      </pc:sldChg>
    </pc:docChg>
  </pc:docChgLst>
  <pc:docChgLst>
    <pc:chgData name="Mark Willingham" userId="S::mark.willingham@occ.ok.gov::4ccac81b-a9af-4c48-9636-7233c19634df" providerId="AD" clId="Web-{36A4DC1C-D1D0-31E3-7A52-3F98AE3C8EC7}"/>
    <pc:docChg chg="modSld">
      <pc:chgData name="Mark Willingham" userId="S::mark.willingham@occ.ok.gov::4ccac81b-a9af-4c48-9636-7233c19634df" providerId="AD" clId="Web-{36A4DC1C-D1D0-31E3-7A52-3F98AE3C8EC7}" dt="2022-09-21T20:04:50.576" v="83"/>
      <pc:docMkLst>
        <pc:docMk/>
      </pc:docMkLst>
      <pc:sldChg chg="modSp addCm">
        <pc:chgData name="Mark Willingham" userId="S::mark.willingham@occ.ok.gov::4ccac81b-a9af-4c48-9636-7233c19634df" providerId="AD" clId="Web-{36A4DC1C-D1D0-31E3-7A52-3F98AE3C8EC7}" dt="2022-09-21T20:04:50.576" v="83"/>
        <pc:sldMkLst>
          <pc:docMk/>
          <pc:sldMk cId="858316410" sldId="412"/>
        </pc:sldMkLst>
        <pc:spChg chg="mod">
          <ac:chgData name="Mark Willingham" userId="S::mark.willingham@occ.ok.gov::4ccac81b-a9af-4c48-9636-7233c19634df" providerId="AD" clId="Web-{36A4DC1C-D1D0-31E3-7A52-3F98AE3C8EC7}" dt="2022-09-21T20:04:24.810" v="82" actId="20577"/>
          <ac:spMkLst>
            <pc:docMk/>
            <pc:sldMk cId="858316410" sldId="412"/>
            <ac:spMk id="4" creationId="{00000000-0000-0000-0000-000000000000}"/>
          </ac:spMkLst>
        </pc:spChg>
      </pc:sldChg>
    </pc:docChg>
  </pc:docChgLst>
  <pc:docChgLst>
    <pc:chgData name="Jana Slatton" userId="S::jana.slatton@occ.ok.gov::db006000-51be-4e7b-90dc-e8d72101bb44" providerId="AD" clId="Web-{41ACB2FA-CE5D-429A-BBDF-80E46600A76F}"/>
    <pc:docChg chg="modSld">
      <pc:chgData name="Jana Slatton" userId="S::jana.slatton@occ.ok.gov::db006000-51be-4e7b-90dc-e8d72101bb44" providerId="AD" clId="Web-{41ACB2FA-CE5D-429A-BBDF-80E46600A76F}" dt="2022-09-26T18:52:39.977" v="0" actId="1076"/>
      <pc:docMkLst>
        <pc:docMk/>
      </pc:docMkLst>
      <pc:sldChg chg="modSp">
        <pc:chgData name="Jana Slatton" userId="S::jana.slatton@occ.ok.gov::db006000-51be-4e7b-90dc-e8d72101bb44" providerId="AD" clId="Web-{41ACB2FA-CE5D-429A-BBDF-80E46600A76F}" dt="2022-09-26T18:52:39.977" v="0" actId="1076"/>
        <pc:sldMkLst>
          <pc:docMk/>
          <pc:sldMk cId="3662000688" sldId="346"/>
        </pc:sldMkLst>
        <pc:graphicFrameChg chg="mod">
          <ac:chgData name="Jana Slatton" userId="S::jana.slatton@occ.ok.gov::db006000-51be-4e7b-90dc-e8d72101bb44" providerId="AD" clId="Web-{41ACB2FA-CE5D-429A-BBDF-80E46600A76F}" dt="2022-09-26T18:52:39.977" v="0" actId="1076"/>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3AF3A7B7-4304-4B59-809E-0EC8CE431D2E}"/>
    <pc:docChg chg="modSld">
      <pc:chgData name="Jana Slatton" userId="S::jana.slatton@occ.ok.gov::db006000-51be-4e7b-90dc-e8d72101bb44" providerId="AD" clId="Web-{3AF3A7B7-4304-4B59-809E-0EC8CE431D2E}" dt="2022-09-23T16:06:13.681" v="2"/>
      <pc:docMkLst>
        <pc:docMk/>
      </pc:docMkLst>
      <pc:sldChg chg="modSp">
        <pc:chgData name="Jana Slatton" userId="S::jana.slatton@occ.ok.gov::db006000-51be-4e7b-90dc-e8d72101bb44" providerId="AD" clId="Web-{3AF3A7B7-4304-4B59-809E-0EC8CE431D2E}" dt="2022-09-23T16:06:13.681" v="2"/>
        <pc:sldMkLst>
          <pc:docMk/>
          <pc:sldMk cId="2672003872" sldId="356"/>
        </pc:sldMkLst>
        <pc:graphicFrameChg chg="mod modGraphic">
          <ac:chgData name="Jana Slatton" userId="S::jana.slatton@occ.ok.gov::db006000-51be-4e7b-90dc-e8d72101bb44" providerId="AD" clId="Web-{3AF3A7B7-4304-4B59-809E-0EC8CE431D2E}" dt="2022-09-23T16:06:13.681" v="2"/>
          <ac:graphicFrameMkLst>
            <pc:docMk/>
            <pc:sldMk cId="2672003872" sldId="356"/>
            <ac:graphicFrameMk id="4" creationId="{2666AE58-DB16-499A-AC1B-9AEC91DC76FE}"/>
          </ac:graphicFrameMkLst>
        </pc:graphicFrameChg>
      </pc:sldChg>
    </pc:docChg>
  </pc:docChgLst>
  <pc:docChgLst>
    <pc:chgData name="Holly George" userId="S::holly.george@occ.ok.gov::a0012822-214a-4b50-87a0-a09532749b76" providerId="AD" clId="Web-{1F7729C4-F6AB-4384-91F8-49658F65348F}"/>
    <pc:docChg chg="modSld">
      <pc:chgData name="Holly George" userId="S::holly.george@occ.ok.gov::a0012822-214a-4b50-87a0-a09532749b76" providerId="AD" clId="Web-{1F7729C4-F6AB-4384-91F8-49658F65348F}" dt="2022-09-16T17:26:49.092" v="1" actId="20577"/>
      <pc:docMkLst>
        <pc:docMk/>
      </pc:docMkLst>
      <pc:sldChg chg="modSp">
        <pc:chgData name="Holly George" userId="S::holly.george@occ.ok.gov::a0012822-214a-4b50-87a0-a09532749b76" providerId="AD" clId="Web-{1F7729C4-F6AB-4384-91F8-49658F65348F}" dt="2022-09-16T17:26:49.092" v="1" actId="20577"/>
        <pc:sldMkLst>
          <pc:docMk/>
          <pc:sldMk cId="902560404" sldId="256"/>
        </pc:sldMkLst>
        <pc:spChg chg="mod">
          <ac:chgData name="Holly George" userId="S::holly.george@occ.ok.gov::a0012822-214a-4b50-87a0-a09532749b76" providerId="AD" clId="Web-{1F7729C4-F6AB-4384-91F8-49658F65348F}" dt="2022-09-16T17:26:49.092" v="1" actId="20577"/>
          <ac:spMkLst>
            <pc:docMk/>
            <pc:sldMk cId="902560404" sldId="256"/>
            <ac:spMk id="3" creationId="{00000000-0000-0000-0000-000000000000}"/>
          </ac:spMkLst>
        </pc:spChg>
      </pc:sldChg>
    </pc:docChg>
  </pc:docChgLst>
  <pc:docChgLst>
    <pc:chgData name="Jana Slatton" userId="S::jana.slatton@occ.ok.gov::db006000-51be-4e7b-90dc-e8d72101bb44" providerId="AD" clId="Web-{80A1B7AC-0D03-47B9-9DFA-91DE4B3A1E1C}"/>
    <pc:docChg chg="modSld">
      <pc:chgData name="Jana Slatton" userId="S::jana.slatton@occ.ok.gov::db006000-51be-4e7b-90dc-e8d72101bb44" providerId="AD" clId="Web-{80A1B7AC-0D03-47B9-9DFA-91DE4B3A1E1C}" dt="2022-09-21T21:53:28.680" v="69"/>
      <pc:docMkLst>
        <pc:docMk/>
      </pc:docMkLst>
      <pc:sldChg chg="modSp">
        <pc:chgData name="Jana Slatton" userId="S::jana.slatton@occ.ok.gov::db006000-51be-4e7b-90dc-e8d72101bb44" providerId="AD" clId="Web-{80A1B7AC-0D03-47B9-9DFA-91DE4B3A1E1C}" dt="2022-09-21T21:53:28.680" v="69"/>
        <pc:sldMkLst>
          <pc:docMk/>
          <pc:sldMk cId="3662000688" sldId="346"/>
        </pc:sldMkLst>
        <pc:graphicFrameChg chg="mod modGraphic">
          <ac:chgData name="Jana Slatton" userId="S::jana.slatton@occ.ok.gov::db006000-51be-4e7b-90dc-e8d72101bb44" providerId="AD" clId="Web-{80A1B7AC-0D03-47B9-9DFA-91DE4B3A1E1C}" dt="2022-09-21T21:53:28.680" v="69"/>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1B1D8665-CA2F-49EA-9FE7-EA5B1DFF477F}"/>
    <pc:docChg chg="modSld">
      <pc:chgData name="Jana Slatton" userId="S::jana.slatton@occ.ok.gov::db006000-51be-4e7b-90dc-e8d72101bb44" providerId="AD" clId="Web-{1B1D8665-CA2F-49EA-9FE7-EA5B1DFF477F}" dt="2022-09-21T19:17:07.472" v="37" actId="20577"/>
      <pc:docMkLst>
        <pc:docMk/>
      </pc:docMkLst>
      <pc:sldChg chg="modSp addCm">
        <pc:chgData name="Jana Slatton" userId="S::jana.slatton@occ.ok.gov::db006000-51be-4e7b-90dc-e8d72101bb44" providerId="AD" clId="Web-{1B1D8665-CA2F-49EA-9FE7-EA5B1DFF477F}" dt="2022-09-21T19:17:07.472" v="37" actId="20577"/>
        <pc:sldMkLst>
          <pc:docMk/>
          <pc:sldMk cId="819762499" sldId="288"/>
        </pc:sldMkLst>
        <pc:spChg chg="mod">
          <ac:chgData name="Jana Slatton" userId="S::jana.slatton@occ.ok.gov::db006000-51be-4e7b-90dc-e8d72101bb44" providerId="AD" clId="Web-{1B1D8665-CA2F-49EA-9FE7-EA5B1DFF477F}" dt="2022-09-21T19:17:07.472" v="37" actId="20577"/>
          <ac:spMkLst>
            <pc:docMk/>
            <pc:sldMk cId="819762499" sldId="288"/>
            <ac:spMk id="3" creationId="{00000000-0000-0000-0000-000000000000}"/>
          </ac:spMkLst>
        </pc:spChg>
      </pc:sldChg>
    </pc:docChg>
  </pc:docChgLst>
  <pc:docChgLst>
    <pc:chgData name="Jana Slatton" userId="S::jana.slatton@occ.ok.gov::db006000-51be-4e7b-90dc-e8d72101bb44" providerId="AD" clId="Web-{9A0E8D9D-E978-4656-BD06-A14EB947BB8E}"/>
    <pc:docChg chg="modSld">
      <pc:chgData name="Jana Slatton" userId="S::jana.slatton@occ.ok.gov::db006000-51be-4e7b-90dc-e8d72101bb44" providerId="AD" clId="Web-{9A0E8D9D-E978-4656-BD06-A14EB947BB8E}" dt="2022-09-14T11:11:37.481" v="29"/>
      <pc:docMkLst>
        <pc:docMk/>
      </pc:docMkLst>
      <pc:sldChg chg="delCm">
        <pc:chgData name="Jana Slatton" userId="S::jana.slatton@occ.ok.gov::db006000-51be-4e7b-90dc-e8d72101bb44" providerId="AD" clId="Web-{9A0E8D9D-E978-4656-BD06-A14EB947BB8E}" dt="2022-09-14T11:07:53.223" v="0"/>
        <pc:sldMkLst>
          <pc:docMk/>
          <pc:sldMk cId="819762499" sldId="288"/>
        </pc:sldMkLst>
      </pc:sldChg>
      <pc:sldChg chg="modSp">
        <pc:chgData name="Jana Slatton" userId="S::jana.slatton@occ.ok.gov::db006000-51be-4e7b-90dc-e8d72101bb44" providerId="AD" clId="Web-{9A0E8D9D-E978-4656-BD06-A14EB947BB8E}" dt="2022-09-14T11:11:37.481" v="29"/>
        <pc:sldMkLst>
          <pc:docMk/>
          <pc:sldMk cId="3662000688" sldId="346"/>
        </pc:sldMkLst>
        <pc:graphicFrameChg chg="mod modGraphic">
          <ac:chgData name="Jana Slatton" userId="S::jana.slatton@occ.ok.gov::db006000-51be-4e7b-90dc-e8d72101bb44" providerId="AD" clId="Web-{9A0E8D9D-E978-4656-BD06-A14EB947BB8E}" dt="2022-09-14T11:11:37.481" v="29"/>
          <ac:graphicFrameMkLst>
            <pc:docMk/>
            <pc:sldMk cId="3662000688" sldId="346"/>
            <ac:graphicFrameMk id="7" creationId="{AA4C9D3A-E1D3-43C8-87D0-82D146D373C2}"/>
          </ac:graphicFrameMkLst>
        </pc:graphicFrameChg>
      </pc:sldChg>
    </pc:docChg>
  </pc:docChgLst>
  <pc:docChgLst>
    <pc:chgData name="Jana Slatton" userId="S::jana.slatton@occ.ok.gov::db006000-51be-4e7b-90dc-e8d72101bb44" providerId="AD" clId="Web-{344F416E-6C39-4F86-8465-19304B2CC29D}"/>
    <pc:docChg chg="modSld">
      <pc:chgData name="Jana Slatton" userId="S::jana.slatton@occ.ok.gov::db006000-51be-4e7b-90dc-e8d72101bb44" providerId="AD" clId="Web-{344F416E-6C39-4F86-8465-19304B2CC29D}" dt="2022-09-21T20:23:39.681" v="6"/>
      <pc:docMkLst>
        <pc:docMk/>
      </pc:docMkLst>
      <pc:sldChg chg="modSp addCm delCm">
        <pc:chgData name="Jana Slatton" userId="S::jana.slatton@occ.ok.gov::db006000-51be-4e7b-90dc-e8d72101bb44" providerId="AD" clId="Web-{344F416E-6C39-4F86-8465-19304B2CC29D}" dt="2022-09-21T20:23:39.681" v="6"/>
        <pc:sldMkLst>
          <pc:docMk/>
          <pc:sldMk cId="858316410" sldId="412"/>
        </pc:sldMkLst>
        <pc:spChg chg="mod">
          <ac:chgData name="Jana Slatton" userId="S::jana.slatton@occ.ok.gov::db006000-51be-4e7b-90dc-e8d72101bb44" providerId="AD" clId="Web-{344F416E-6C39-4F86-8465-19304B2CC29D}" dt="2022-09-21T20:23:17.071" v="5" actId="14100"/>
          <ac:spMkLst>
            <pc:docMk/>
            <pc:sldMk cId="858316410" sldId="412"/>
            <ac:spMk id="4" creationId="{00000000-0000-0000-0000-000000000000}"/>
          </ac:spMkLst>
        </pc:spChg>
      </pc:sldChg>
    </pc:docChg>
  </pc:docChgLst>
  <pc:docChgLst>
    <pc:chgData name="Kelsey Schwartz" userId="fa7a912a-480c-4f00-843a-4eccb938e7c3" providerId="ADAL" clId="{9110FA97-B198-A14F-BB3C-C2AD9913A0F3}"/>
    <pc:docChg chg="undo custSel modSld">
      <pc:chgData name="Kelsey Schwartz" userId="fa7a912a-480c-4f00-843a-4eccb938e7c3" providerId="ADAL" clId="{9110FA97-B198-A14F-BB3C-C2AD9913A0F3}" dt="2022-09-30T16:53:18.834" v="472" actId="20577"/>
      <pc:docMkLst>
        <pc:docMk/>
      </pc:docMkLst>
      <pc:sldChg chg="modSp mod">
        <pc:chgData name="Kelsey Schwartz" userId="fa7a912a-480c-4f00-843a-4eccb938e7c3" providerId="ADAL" clId="{9110FA97-B198-A14F-BB3C-C2AD9913A0F3}" dt="2022-09-30T16:17:16.806" v="2" actId="12788"/>
        <pc:sldMkLst>
          <pc:docMk/>
          <pc:sldMk cId="902560404" sldId="256"/>
        </pc:sldMkLst>
        <pc:spChg chg="mod">
          <ac:chgData name="Kelsey Schwartz" userId="fa7a912a-480c-4f00-843a-4eccb938e7c3" providerId="ADAL" clId="{9110FA97-B198-A14F-BB3C-C2AD9913A0F3}" dt="2022-09-30T16:16:55.795" v="0" actId="12788"/>
          <ac:spMkLst>
            <pc:docMk/>
            <pc:sldMk cId="902560404" sldId="256"/>
            <ac:spMk id="2" creationId="{00000000-0000-0000-0000-000000000000}"/>
          </ac:spMkLst>
        </pc:spChg>
        <pc:spChg chg="mod">
          <ac:chgData name="Kelsey Schwartz" userId="fa7a912a-480c-4f00-843a-4eccb938e7c3" providerId="ADAL" clId="{9110FA97-B198-A14F-BB3C-C2AD9913A0F3}" dt="2022-09-30T16:16:59.778" v="1" actId="12788"/>
          <ac:spMkLst>
            <pc:docMk/>
            <pc:sldMk cId="902560404" sldId="256"/>
            <ac:spMk id="3" creationId="{00000000-0000-0000-0000-000000000000}"/>
          </ac:spMkLst>
        </pc:spChg>
        <pc:picChg chg="mod">
          <ac:chgData name="Kelsey Schwartz" userId="fa7a912a-480c-4f00-843a-4eccb938e7c3" providerId="ADAL" clId="{9110FA97-B198-A14F-BB3C-C2AD9913A0F3}" dt="2022-09-30T16:17:16.806" v="2" actId="12788"/>
          <ac:picMkLst>
            <pc:docMk/>
            <pc:sldMk cId="902560404" sldId="256"/>
            <ac:picMk id="5" creationId="{582F1716-3DA2-F18C-D966-7C99F9891150}"/>
          </ac:picMkLst>
        </pc:picChg>
      </pc:sldChg>
      <pc:sldChg chg="addSp delSp modSp mod">
        <pc:chgData name="Kelsey Schwartz" userId="fa7a912a-480c-4f00-843a-4eccb938e7c3" providerId="ADAL" clId="{9110FA97-B198-A14F-BB3C-C2AD9913A0F3}" dt="2022-09-30T16:24:39.723" v="26" actId="20577"/>
        <pc:sldMkLst>
          <pc:docMk/>
          <pc:sldMk cId="4215403696" sldId="258"/>
        </pc:sldMkLst>
        <pc:spChg chg="mod">
          <ac:chgData name="Kelsey Schwartz" userId="fa7a912a-480c-4f00-843a-4eccb938e7c3" providerId="ADAL" clId="{9110FA97-B198-A14F-BB3C-C2AD9913A0F3}" dt="2022-09-30T16:24:39.723" v="26" actId="20577"/>
          <ac:spMkLst>
            <pc:docMk/>
            <pc:sldMk cId="4215403696" sldId="258"/>
            <ac:spMk id="3" creationId="{00000000-0000-0000-0000-000000000000}"/>
          </ac:spMkLst>
        </pc:spChg>
        <pc:spChg chg="add del mod">
          <ac:chgData name="Kelsey Schwartz" userId="fa7a912a-480c-4f00-843a-4eccb938e7c3" providerId="ADAL" clId="{9110FA97-B198-A14F-BB3C-C2AD9913A0F3}" dt="2022-09-30T16:23:01.746" v="18"/>
          <ac:spMkLst>
            <pc:docMk/>
            <pc:sldMk cId="4215403696" sldId="258"/>
            <ac:spMk id="4" creationId="{7B0DBF52-0E6A-DDD0-684C-2145D3363874}"/>
          </ac:spMkLst>
        </pc:spChg>
        <pc:spChg chg="add del mod">
          <ac:chgData name="Kelsey Schwartz" userId="fa7a912a-480c-4f00-843a-4eccb938e7c3" providerId="ADAL" clId="{9110FA97-B198-A14F-BB3C-C2AD9913A0F3}" dt="2022-09-30T16:23:03.155" v="20"/>
          <ac:spMkLst>
            <pc:docMk/>
            <pc:sldMk cId="4215403696" sldId="258"/>
            <ac:spMk id="5" creationId="{909664BD-AC76-3904-ED10-034703EB1F18}"/>
          </ac:spMkLst>
        </pc:spChg>
      </pc:sldChg>
      <pc:sldChg chg="modSp mod">
        <pc:chgData name="Kelsey Schwartz" userId="fa7a912a-480c-4f00-843a-4eccb938e7c3" providerId="ADAL" clId="{9110FA97-B198-A14F-BB3C-C2AD9913A0F3}" dt="2022-09-30T16:20:50.039" v="5" actId="20577"/>
        <pc:sldMkLst>
          <pc:docMk/>
          <pc:sldMk cId="819762499" sldId="288"/>
        </pc:sldMkLst>
        <pc:spChg chg="mod">
          <ac:chgData name="Kelsey Schwartz" userId="fa7a912a-480c-4f00-843a-4eccb938e7c3" providerId="ADAL" clId="{9110FA97-B198-A14F-BB3C-C2AD9913A0F3}" dt="2022-09-30T16:20:50.039" v="5" actId="20577"/>
          <ac:spMkLst>
            <pc:docMk/>
            <pc:sldMk cId="819762499" sldId="288"/>
            <ac:spMk id="3" creationId="{00000000-0000-0000-0000-000000000000}"/>
          </ac:spMkLst>
        </pc:spChg>
      </pc:sldChg>
      <pc:sldChg chg="modSp mod">
        <pc:chgData name="Kelsey Schwartz" userId="fa7a912a-480c-4f00-843a-4eccb938e7c3" providerId="ADAL" clId="{9110FA97-B198-A14F-BB3C-C2AD9913A0F3}" dt="2022-09-30T16:34:13.389" v="114" actId="1076"/>
        <pc:sldMkLst>
          <pc:docMk/>
          <pc:sldMk cId="3662000688" sldId="346"/>
        </pc:sldMkLst>
        <pc:graphicFrameChg chg="mod modGraphic">
          <ac:chgData name="Kelsey Schwartz" userId="fa7a912a-480c-4f00-843a-4eccb938e7c3" providerId="ADAL" clId="{9110FA97-B198-A14F-BB3C-C2AD9913A0F3}" dt="2022-09-30T16:34:13.389" v="114" actId="1076"/>
          <ac:graphicFrameMkLst>
            <pc:docMk/>
            <pc:sldMk cId="3662000688" sldId="346"/>
            <ac:graphicFrameMk id="7" creationId="{AA4C9D3A-E1D3-43C8-87D0-82D146D373C2}"/>
          </ac:graphicFrameMkLst>
        </pc:graphicFrameChg>
      </pc:sldChg>
      <pc:sldChg chg="modSp mod">
        <pc:chgData name="Kelsey Schwartz" userId="fa7a912a-480c-4f00-843a-4eccb938e7c3" providerId="ADAL" clId="{9110FA97-B198-A14F-BB3C-C2AD9913A0F3}" dt="2022-09-30T16:37:23.218" v="153" actId="20577"/>
        <pc:sldMkLst>
          <pc:docMk/>
          <pc:sldMk cId="4213158071" sldId="347"/>
        </pc:sldMkLst>
        <pc:graphicFrameChg chg="modGraphic">
          <ac:chgData name="Kelsey Schwartz" userId="fa7a912a-480c-4f00-843a-4eccb938e7c3" providerId="ADAL" clId="{9110FA97-B198-A14F-BB3C-C2AD9913A0F3}" dt="2022-09-30T16:37:23.218" v="153" actId="20577"/>
          <ac:graphicFrameMkLst>
            <pc:docMk/>
            <pc:sldMk cId="4213158071" sldId="347"/>
            <ac:graphicFrameMk id="5" creationId="{1096B81C-C3FE-4399-9FFA-44EAED31D51A}"/>
          </ac:graphicFrameMkLst>
        </pc:graphicFrameChg>
      </pc:sldChg>
      <pc:sldChg chg="modSp mod">
        <pc:chgData name="Kelsey Schwartz" userId="fa7a912a-480c-4f00-843a-4eccb938e7c3" providerId="ADAL" clId="{9110FA97-B198-A14F-BB3C-C2AD9913A0F3}" dt="2022-09-30T16:45:17.328" v="244" actId="12788"/>
        <pc:sldMkLst>
          <pc:docMk/>
          <pc:sldMk cId="2672003872" sldId="356"/>
        </pc:sldMkLst>
        <pc:graphicFrameChg chg="mod modGraphic">
          <ac:chgData name="Kelsey Schwartz" userId="fa7a912a-480c-4f00-843a-4eccb938e7c3" providerId="ADAL" clId="{9110FA97-B198-A14F-BB3C-C2AD9913A0F3}" dt="2022-09-30T16:45:17.328" v="244" actId="12788"/>
          <ac:graphicFrameMkLst>
            <pc:docMk/>
            <pc:sldMk cId="2672003872" sldId="356"/>
            <ac:graphicFrameMk id="4" creationId="{2666AE58-DB16-499A-AC1B-9AEC91DC76FE}"/>
          </ac:graphicFrameMkLst>
        </pc:graphicFrameChg>
      </pc:sldChg>
      <pc:sldChg chg="modSp mod">
        <pc:chgData name="Kelsey Schwartz" userId="fa7a912a-480c-4f00-843a-4eccb938e7c3" providerId="ADAL" clId="{9110FA97-B198-A14F-BB3C-C2AD9913A0F3}" dt="2022-09-30T16:51:33.136" v="409" actId="12788"/>
        <pc:sldMkLst>
          <pc:docMk/>
          <pc:sldMk cId="4154008903" sldId="396"/>
        </pc:sldMkLst>
        <pc:spChg chg="mod">
          <ac:chgData name="Kelsey Schwartz" userId="fa7a912a-480c-4f00-843a-4eccb938e7c3" providerId="ADAL" clId="{9110FA97-B198-A14F-BB3C-C2AD9913A0F3}" dt="2022-09-30T16:48:10.688" v="273" actId="20577"/>
          <ac:spMkLst>
            <pc:docMk/>
            <pc:sldMk cId="4154008903" sldId="396"/>
            <ac:spMk id="4" creationId="{5EB83182-95E4-4E65-ACC9-D9D40F355EA2}"/>
          </ac:spMkLst>
        </pc:spChg>
        <pc:graphicFrameChg chg="mod modGraphic">
          <ac:chgData name="Kelsey Schwartz" userId="fa7a912a-480c-4f00-843a-4eccb938e7c3" providerId="ADAL" clId="{9110FA97-B198-A14F-BB3C-C2AD9913A0F3}" dt="2022-09-30T16:51:33.136" v="409" actId="12788"/>
          <ac:graphicFrameMkLst>
            <pc:docMk/>
            <pc:sldMk cId="4154008903" sldId="396"/>
            <ac:graphicFrameMk id="8" creationId="{2487BFA9-6B43-4C26-8685-0124B07501C1}"/>
          </ac:graphicFrameMkLst>
        </pc:graphicFrameChg>
      </pc:sldChg>
      <pc:sldChg chg="modSp mod">
        <pc:chgData name="Kelsey Schwartz" userId="fa7a912a-480c-4f00-843a-4eccb938e7c3" providerId="ADAL" clId="{9110FA97-B198-A14F-BB3C-C2AD9913A0F3}" dt="2022-09-30T16:51:39.057" v="410" actId="12788"/>
        <pc:sldMkLst>
          <pc:docMk/>
          <pc:sldMk cId="481839554" sldId="397"/>
        </pc:sldMkLst>
        <pc:spChg chg="mod">
          <ac:chgData name="Kelsey Schwartz" userId="fa7a912a-480c-4f00-843a-4eccb938e7c3" providerId="ADAL" clId="{9110FA97-B198-A14F-BB3C-C2AD9913A0F3}" dt="2022-09-30T16:48:27.399" v="325" actId="20577"/>
          <ac:spMkLst>
            <pc:docMk/>
            <pc:sldMk cId="481839554" sldId="397"/>
            <ac:spMk id="4" creationId="{5EB83182-95E4-4E65-ACC9-D9D40F355EA2}"/>
          </ac:spMkLst>
        </pc:spChg>
        <pc:graphicFrameChg chg="mod modGraphic">
          <ac:chgData name="Kelsey Schwartz" userId="fa7a912a-480c-4f00-843a-4eccb938e7c3" providerId="ADAL" clId="{9110FA97-B198-A14F-BB3C-C2AD9913A0F3}" dt="2022-09-30T16:51:39.057" v="410" actId="12788"/>
          <ac:graphicFrameMkLst>
            <pc:docMk/>
            <pc:sldMk cId="481839554" sldId="397"/>
            <ac:graphicFrameMk id="5" creationId="{6417E044-6358-4DE9-A583-179D6E20A5B5}"/>
          </ac:graphicFrameMkLst>
        </pc:graphicFrameChg>
      </pc:sldChg>
      <pc:sldChg chg="modSp mod">
        <pc:chgData name="Kelsey Schwartz" userId="fa7a912a-480c-4f00-843a-4eccb938e7c3" providerId="ADAL" clId="{9110FA97-B198-A14F-BB3C-C2AD9913A0F3}" dt="2022-09-30T16:51:43.221" v="411" actId="12788"/>
        <pc:sldMkLst>
          <pc:docMk/>
          <pc:sldMk cId="3049823095" sldId="398"/>
        </pc:sldMkLst>
        <pc:spChg chg="mod">
          <ac:chgData name="Kelsey Schwartz" userId="fa7a912a-480c-4f00-843a-4eccb938e7c3" providerId="ADAL" clId="{9110FA97-B198-A14F-BB3C-C2AD9913A0F3}" dt="2022-09-30T16:49:22.199" v="363" actId="20577"/>
          <ac:spMkLst>
            <pc:docMk/>
            <pc:sldMk cId="3049823095" sldId="398"/>
            <ac:spMk id="4" creationId="{5EB83182-95E4-4E65-ACC9-D9D40F355EA2}"/>
          </ac:spMkLst>
        </pc:spChg>
        <pc:graphicFrameChg chg="mod modGraphic">
          <ac:chgData name="Kelsey Schwartz" userId="fa7a912a-480c-4f00-843a-4eccb938e7c3" providerId="ADAL" clId="{9110FA97-B198-A14F-BB3C-C2AD9913A0F3}" dt="2022-09-30T16:51:43.221" v="411" actId="12788"/>
          <ac:graphicFrameMkLst>
            <pc:docMk/>
            <pc:sldMk cId="3049823095" sldId="398"/>
            <ac:graphicFrameMk id="5" creationId="{D9FF0EC5-F217-4A8B-B4E5-D5DE3A3B6A5D}"/>
          </ac:graphicFrameMkLst>
        </pc:graphicFrameChg>
      </pc:sldChg>
      <pc:sldChg chg="modSp mod">
        <pc:chgData name="Kelsey Schwartz" userId="fa7a912a-480c-4f00-843a-4eccb938e7c3" providerId="ADAL" clId="{9110FA97-B198-A14F-BB3C-C2AD9913A0F3}" dt="2022-09-30T16:46:01.346" v="249" actId="20577"/>
        <pc:sldMkLst>
          <pc:docMk/>
          <pc:sldMk cId="2318707739" sldId="400"/>
        </pc:sldMkLst>
        <pc:graphicFrameChg chg="mod modGraphic">
          <ac:chgData name="Kelsey Schwartz" userId="fa7a912a-480c-4f00-843a-4eccb938e7c3" providerId="ADAL" clId="{9110FA97-B198-A14F-BB3C-C2AD9913A0F3}" dt="2022-09-30T16:46:01.346" v="249" actId="20577"/>
          <ac:graphicFrameMkLst>
            <pc:docMk/>
            <pc:sldMk cId="2318707739" sldId="400"/>
            <ac:graphicFrameMk id="5" creationId="{00000000-0000-0000-0000-000000000000}"/>
          </ac:graphicFrameMkLst>
        </pc:graphicFrameChg>
      </pc:sldChg>
      <pc:sldChg chg="modSp mod">
        <pc:chgData name="Kelsey Schwartz" userId="fa7a912a-480c-4f00-843a-4eccb938e7c3" providerId="ADAL" clId="{9110FA97-B198-A14F-BB3C-C2AD9913A0F3}" dt="2022-09-30T16:53:18.834" v="472" actId="20577"/>
        <pc:sldMkLst>
          <pc:docMk/>
          <pc:sldMk cId="1276207860" sldId="402"/>
        </pc:sldMkLst>
        <pc:spChg chg="mod">
          <ac:chgData name="Kelsey Schwartz" userId="fa7a912a-480c-4f00-843a-4eccb938e7c3" providerId="ADAL" clId="{9110FA97-B198-A14F-BB3C-C2AD9913A0F3}" dt="2022-09-30T16:52:53.222" v="469" actId="20577"/>
          <ac:spMkLst>
            <pc:docMk/>
            <pc:sldMk cId="1276207860" sldId="402"/>
            <ac:spMk id="4" creationId="{5EB83182-95E4-4E65-ACC9-D9D40F355EA2}"/>
          </ac:spMkLst>
        </pc:spChg>
        <pc:graphicFrameChg chg="mod modGraphic">
          <ac:chgData name="Kelsey Schwartz" userId="fa7a912a-480c-4f00-843a-4eccb938e7c3" providerId="ADAL" clId="{9110FA97-B198-A14F-BB3C-C2AD9913A0F3}" dt="2022-09-30T16:53:18.834" v="472" actId="20577"/>
          <ac:graphicFrameMkLst>
            <pc:docMk/>
            <pc:sldMk cId="1276207860" sldId="402"/>
            <ac:graphicFrameMk id="5" creationId="{064E41B8-E2CB-4711-858F-3AB2E0E4028F}"/>
          </ac:graphicFrameMkLst>
        </pc:graphicFrameChg>
      </pc:sldChg>
      <pc:sldChg chg="modSp mod">
        <pc:chgData name="Kelsey Schwartz" userId="fa7a912a-480c-4f00-843a-4eccb938e7c3" providerId="ADAL" clId="{9110FA97-B198-A14F-BB3C-C2AD9913A0F3}" dt="2022-09-30T16:51:56.492" v="419" actId="20577"/>
        <pc:sldMkLst>
          <pc:docMk/>
          <pc:sldMk cId="2467238671" sldId="403"/>
        </pc:sldMkLst>
        <pc:spChg chg="mod">
          <ac:chgData name="Kelsey Schwartz" userId="fa7a912a-480c-4f00-843a-4eccb938e7c3" providerId="ADAL" clId="{9110FA97-B198-A14F-BB3C-C2AD9913A0F3}" dt="2022-09-30T16:51:14.376" v="406" actId="20577"/>
          <ac:spMkLst>
            <pc:docMk/>
            <pc:sldMk cId="2467238671" sldId="403"/>
            <ac:spMk id="4" creationId="{5EB83182-95E4-4E65-ACC9-D9D40F355EA2}"/>
          </ac:spMkLst>
        </pc:spChg>
        <pc:graphicFrameChg chg="mod modGraphic">
          <ac:chgData name="Kelsey Schwartz" userId="fa7a912a-480c-4f00-843a-4eccb938e7c3" providerId="ADAL" clId="{9110FA97-B198-A14F-BB3C-C2AD9913A0F3}" dt="2022-09-30T16:51:56.492" v="419" actId="20577"/>
          <ac:graphicFrameMkLst>
            <pc:docMk/>
            <pc:sldMk cId="2467238671" sldId="403"/>
            <ac:graphicFrameMk id="5" creationId="{E7EF93A7-5514-4CD5-9FE1-A6166591988F}"/>
          </ac:graphicFrameMkLst>
        </pc:graphicFrameChg>
      </pc:sldChg>
      <pc:sldChg chg="modSp mod">
        <pc:chgData name="Kelsey Schwartz" userId="fa7a912a-480c-4f00-843a-4eccb938e7c3" providerId="ADAL" clId="{9110FA97-B198-A14F-BB3C-C2AD9913A0F3}" dt="2022-09-30T16:36:47.310" v="147" actId="20577"/>
        <pc:sldMkLst>
          <pc:docMk/>
          <pc:sldMk cId="3871529432" sldId="411"/>
        </pc:sldMkLst>
        <pc:graphicFrameChg chg="mod modGraphic">
          <ac:chgData name="Kelsey Schwartz" userId="fa7a912a-480c-4f00-843a-4eccb938e7c3" providerId="ADAL" clId="{9110FA97-B198-A14F-BB3C-C2AD9913A0F3}" dt="2022-09-30T16:36:47.310" v="147" actId="20577"/>
          <ac:graphicFrameMkLst>
            <pc:docMk/>
            <pc:sldMk cId="3871529432" sldId="411"/>
            <ac:graphicFrameMk id="7" creationId="{AA4C9D3A-E1D3-43C8-87D0-82D146D373C2}"/>
          </ac:graphicFrameMkLst>
        </pc:graphicFrameChg>
      </pc:sldChg>
      <pc:sldChg chg="modSp mod">
        <pc:chgData name="Kelsey Schwartz" userId="fa7a912a-480c-4f00-843a-4eccb938e7c3" providerId="ADAL" clId="{9110FA97-B198-A14F-BB3C-C2AD9913A0F3}" dt="2022-09-30T16:38:55.293" v="195" actId="20577"/>
        <pc:sldMkLst>
          <pc:docMk/>
          <pc:sldMk cId="858316410" sldId="412"/>
        </pc:sldMkLst>
        <pc:spChg chg="mod">
          <ac:chgData name="Kelsey Schwartz" userId="fa7a912a-480c-4f00-843a-4eccb938e7c3" providerId="ADAL" clId="{9110FA97-B198-A14F-BB3C-C2AD9913A0F3}" dt="2022-09-30T16:37:56.709" v="180" actId="20577"/>
          <ac:spMkLst>
            <pc:docMk/>
            <pc:sldMk cId="858316410" sldId="412"/>
            <ac:spMk id="2" creationId="{00000000-0000-0000-0000-000000000000}"/>
          </ac:spMkLst>
        </pc:spChg>
        <pc:spChg chg="mod">
          <ac:chgData name="Kelsey Schwartz" userId="fa7a912a-480c-4f00-843a-4eccb938e7c3" providerId="ADAL" clId="{9110FA97-B198-A14F-BB3C-C2AD9913A0F3}" dt="2022-09-30T16:38:55.293" v="195" actId="20577"/>
          <ac:spMkLst>
            <pc:docMk/>
            <pc:sldMk cId="858316410" sldId="412"/>
            <ac:spMk id="4" creationId="{00000000-0000-0000-0000-000000000000}"/>
          </ac:spMkLst>
        </pc:spChg>
      </pc:sldChg>
      <pc:sldChg chg="modSp mod">
        <pc:chgData name="Kelsey Schwartz" userId="fa7a912a-480c-4f00-843a-4eccb938e7c3" providerId="ADAL" clId="{9110FA97-B198-A14F-BB3C-C2AD9913A0F3}" dt="2022-09-30T16:39:57.458" v="200" actId="20577"/>
        <pc:sldMkLst>
          <pc:docMk/>
          <pc:sldMk cId="4277522502" sldId="413"/>
        </pc:sldMkLst>
        <pc:spChg chg="mod">
          <ac:chgData name="Kelsey Schwartz" userId="fa7a912a-480c-4f00-843a-4eccb938e7c3" providerId="ADAL" clId="{9110FA97-B198-A14F-BB3C-C2AD9913A0F3}" dt="2022-09-30T16:39:37.165" v="199" actId="20577"/>
          <ac:spMkLst>
            <pc:docMk/>
            <pc:sldMk cId="4277522502" sldId="413"/>
            <ac:spMk id="2" creationId="{00000000-0000-0000-0000-000000000000}"/>
          </ac:spMkLst>
        </pc:spChg>
        <pc:spChg chg="mod">
          <ac:chgData name="Kelsey Schwartz" userId="fa7a912a-480c-4f00-843a-4eccb938e7c3" providerId="ADAL" clId="{9110FA97-B198-A14F-BB3C-C2AD9913A0F3}" dt="2022-09-30T16:39:57.458" v="200" actId="20577"/>
          <ac:spMkLst>
            <pc:docMk/>
            <pc:sldMk cId="4277522502" sldId="413"/>
            <ac:spMk id="4" creationId="{00000000-0000-0000-0000-000000000000}"/>
          </ac:spMkLst>
        </pc:spChg>
      </pc:sldChg>
      <pc:sldChg chg="modSp mod">
        <pc:chgData name="Kelsey Schwartz" userId="fa7a912a-480c-4f00-843a-4eccb938e7c3" providerId="ADAL" clId="{9110FA97-B198-A14F-BB3C-C2AD9913A0F3}" dt="2022-09-30T16:45:23.941" v="245" actId="12788"/>
        <pc:sldMkLst>
          <pc:docMk/>
          <pc:sldMk cId="1598509885" sldId="416"/>
        </pc:sldMkLst>
        <pc:graphicFrameChg chg="mod">
          <ac:chgData name="Kelsey Schwartz" userId="fa7a912a-480c-4f00-843a-4eccb938e7c3" providerId="ADAL" clId="{9110FA97-B198-A14F-BB3C-C2AD9913A0F3}" dt="2022-09-30T16:45:23.941" v="245" actId="12788"/>
          <ac:graphicFrameMkLst>
            <pc:docMk/>
            <pc:sldMk cId="1598509885" sldId="416"/>
            <ac:graphicFrameMk id="9" creationId="{B16A945D-3F76-476C-ADEB-E56081BD69AE}"/>
          </ac:graphicFrameMkLst>
        </pc:graphicFrameChg>
      </pc:sldChg>
    </pc:docChg>
  </pc:docChgLst>
  <pc:docChgLst>
    <pc:chgData name="Stacy Bonner" userId="S::stacy.bonner@occ.ok.gov::7df0930c-e92e-429a-a9cd-5bbb62a6730f" providerId="AD" clId="Web-{1525EAA9-CBE0-4DD0-92CD-DF7F98A19EEB}"/>
    <pc:docChg chg="modSld">
      <pc:chgData name="Stacy Bonner" userId="S::stacy.bonner@occ.ok.gov::7df0930c-e92e-429a-a9cd-5bbb62a6730f" providerId="AD" clId="Web-{1525EAA9-CBE0-4DD0-92CD-DF7F98A19EEB}" dt="2022-09-22T19:11:23.722" v="973"/>
      <pc:docMkLst>
        <pc:docMk/>
      </pc:docMkLst>
      <pc:sldChg chg="modSp">
        <pc:chgData name="Stacy Bonner" userId="S::stacy.bonner@occ.ok.gov::7df0930c-e92e-429a-a9cd-5bbb62a6730f" providerId="AD" clId="Web-{1525EAA9-CBE0-4DD0-92CD-DF7F98A19EEB}" dt="2022-09-22T19:11:23.722" v="973"/>
        <pc:sldMkLst>
          <pc:docMk/>
          <pc:sldMk cId="2672003872" sldId="356"/>
        </pc:sldMkLst>
        <pc:graphicFrameChg chg="mod modGraphic">
          <ac:chgData name="Stacy Bonner" userId="S::stacy.bonner@occ.ok.gov::7df0930c-e92e-429a-a9cd-5bbb62a6730f" providerId="AD" clId="Web-{1525EAA9-CBE0-4DD0-92CD-DF7F98A19EEB}" dt="2022-09-22T19:11:23.722" v="973"/>
          <ac:graphicFrameMkLst>
            <pc:docMk/>
            <pc:sldMk cId="2672003872" sldId="356"/>
            <ac:graphicFrameMk id="4" creationId="{2666AE58-DB16-499A-AC1B-9AEC91DC76FE}"/>
          </ac:graphicFrameMkLst>
        </pc:graphicFrameChg>
      </pc:sldChg>
    </pc:docChg>
  </pc:docChgLst>
  <pc:docChgLst>
    <pc:chgData name="Holly George" userId="S::holly.george@occ.ok.gov::a0012822-214a-4b50-87a0-a09532749b76" providerId="AD" clId="Web-{242037D5-0B0B-40D5-9E11-8C6F9830BB2E}"/>
    <pc:docChg chg="modSld">
      <pc:chgData name="Holly George" userId="S::holly.george@occ.ok.gov::a0012822-214a-4b50-87a0-a09532749b76" providerId="AD" clId="Web-{242037D5-0B0B-40D5-9E11-8C6F9830BB2E}" dt="2022-09-26T18:13:51.416" v="706"/>
      <pc:docMkLst>
        <pc:docMk/>
      </pc:docMkLst>
      <pc:sldChg chg="modSp">
        <pc:chgData name="Holly George" userId="S::holly.george@occ.ok.gov::a0012822-214a-4b50-87a0-a09532749b76" providerId="AD" clId="Web-{242037D5-0B0B-40D5-9E11-8C6F9830BB2E}" dt="2022-09-26T18:13:51.416" v="706"/>
        <pc:sldMkLst>
          <pc:docMk/>
          <pc:sldMk cId="2672003872" sldId="356"/>
        </pc:sldMkLst>
        <pc:graphicFrameChg chg="mod modGraphic">
          <ac:chgData name="Holly George" userId="S::holly.george@occ.ok.gov::a0012822-214a-4b50-87a0-a09532749b76" providerId="AD" clId="Web-{242037D5-0B0B-40D5-9E11-8C6F9830BB2E}" dt="2022-09-26T18:13:51.416" v="706"/>
          <ac:graphicFrameMkLst>
            <pc:docMk/>
            <pc:sldMk cId="2672003872" sldId="356"/>
            <ac:graphicFrameMk id="4" creationId="{2666AE58-DB16-499A-AC1B-9AEC91DC76FE}"/>
          </ac:graphicFrameMkLst>
        </pc:graphicFrameChg>
      </pc:sldChg>
    </pc:docChg>
  </pc:docChgLst>
  <pc:docChgLst>
    <pc:chgData name="Jana Slatton" userId="S::jana.slatton@occ.ok.gov::db006000-51be-4e7b-90dc-e8d72101bb44" providerId="AD" clId="Web-{D3510F3A-9051-4D00-8B68-5BF62D057E2D}"/>
    <pc:docChg chg="addSld modSection">
      <pc:chgData name="Jana Slatton" userId="S::jana.slatton@occ.ok.gov::db006000-51be-4e7b-90dc-e8d72101bb44" providerId="AD" clId="Web-{D3510F3A-9051-4D00-8B68-5BF62D057E2D}" dt="2022-10-03T21:35:44.453" v="0"/>
      <pc:docMkLst>
        <pc:docMk/>
      </pc:docMkLst>
      <pc:sldChg chg="new">
        <pc:chgData name="Jana Slatton" userId="S::jana.slatton@occ.ok.gov::db006000-51be-4e7b-90dc-e8d72101bb44" providerId="AD" clId="Web-{D3510F3A-9051-4D00-8B68-5BF62D057E2D}" dt="2022-10-03T21:35:44.453" v="0"/>
        <pc:sldMkLst>
          <pc:docMk/>
          <pc:sldMk cId="4188375261" sldId="1430"/>
        </pc:sldMkLst>
      </pc:sldChg>
    </pc:docChg>
  </pc:docChgLst>
  <pc:docChgLst>
    <pc:chgData name="Brandy Wreath" userId="S::brandy.wreath@occ.ok.gov::bfa3ae4f-bbfe-4dd1-a842-37b0fb812ac2" providerId="AD" clId="Web-{4E23161C-8782-336D-DECF-D96FEE238651}"/>
    <pc:docChg chg="modSld">
      <pc:chgData name="Brandy Wreath" userId="S::brandy.wreath@occ.ok.gov::bfa3ae4f-bbfe-4dd1-a842-37b0fb812ac2" providerId="AD" clId="Web-{4E23161C-8782-336D-DECF-D96FEE238651}" dt="2022-10-03T20:41:11.515" v="916"/>
      <pc:docMkLst>
        <pc:docMk/>
      </pc:docMkLst>
      <pc:sldChg chg="modSp">
        <pc:chgData name="Brandy Wreath" userId="S::brandy.wreath@occ.ok.gov::bfa3ae4f-bbfe-4dd1-a842-37b0fb812ac2" providerId="AD" clId="Web-{4E23161C-8782-336D-DECF-D96FEE238651}" dt="2022-10-03T20:27:07.895" v="619"/>
        <pc:sldMkLst>
          <pc:docMk/>
          <pc:sldMk cId="4213158071" sldId="347"/>
        </pc:sldMkLst>
        <pc:graphicFrameChg chg="mod modGraphic">
          <ac:chgData name="Brandy Wreath" userId="S::brandy.wreath@occ.ok.gov::bfa3ae4f-bbfe-4dd1-a842-37b0fb812ac2" providerId="AD" clId="Web-{4E23161C-8782-336D-DECF-D96FEE238651}" dt="2022-10-03T20:27:07.895" v="619"/>
          <ac:graphicFrameMkLst>
            <pc:docMk/>
            <pc:sldMk cId="4213158071" sldId="347"/>
            <ac:graphicFrameMk id="5" creationId="{1096B81C-C3FE-4399-9FFA-44EAED31D51A}"/>
          </ac:graphicFrameMkLst>
        </pc:graphicFrameChg>
      </pc:sldChg>
      <pc:sldChg chg="modSp">
        <pc:chgData name="Brandy Wreath" userId="S::brandy.wreath@occ.ok.gov::bfa3ae4f-bbfe-4dd1-a842-37b0fb812ac2" providerId="AD" clId="Web-{4E23161C-8782-336D-DECF-D96FEE238651}" dt="2022-10-03T20:33:35.821" v="708"/>
        <pc:sldMkLst>
          <pc:docMk/>
          <pc:sldMk cId="2672003872" sldId="356"/>
        </pc:sldMkLst>
        <pc:graphicFrameChg chg="mod modGraphic">
          <ac:chgData name="Brandy Wreath" userId="S::brandy.wreath@occ.ok.gov::bfa3ae4f-bbfe-4dd1-a842-37b0fb812ac2" providerId="AD" clId="Web-{4E23161C-8782-336D-DECF-D96FEE238651}" dt="2022-10-03T20:33:35.821" v="708"/>
          <ac:graphicFrameMkLst>
            <pc:docMk/>
            <pc:sldMk cId="2672003872" sldId="356"/>
            <ac:graphicFrameMk id="4" creationId="{2666AE58-DB16-499A-AC1B-9AEC91DC76FE}"/>
          </ac:graphicFrameMkLst>
        </pc:graphicFrameChg>
      </pc:sldChg>
      <pc:sldChg chg="modSp">
        <pc:chgData name="Brandy Wreath" userId="S::brandy.wreath@occ.ok.gov::bfa3ae4f-bbfe-4dd1-a842-37b0fb812ac2" providerId="AD" clId="Web-{4E23161C-8782-336D-DECF-D96FEE238651}" dt="2022-10-03T20:38:40.122" v="846"/>
        <pc:sldMkLst>
          <pc:docMk/>
          <pc:sldMk cId="4154008903" sldId="396"/>
        </pc:sldMkLst>
        <pc:graphicFrameChg chg="mod modGraphic">
          <ac:chgData name="Brandy Wreath" userId="S::brandy.wreath@occ.ok.gov::bfa3ae4f-bbfe-4dd1-a842-37b0fb812ac2" providerId="AD" clId="Web-{4E23161C-8782-336D-DECF-D96FEE238651}" dt="2022-10-03T20:38:40.122" v="846"/>
          <ac:graphicFrameMkLst>
            <pc:docMk/>
            <pc:sldMk cId="4154008903" sldId="396"/>
            <ac:graphicFrameMk id="8" creationId="{2487BFA9-6B43-4C26-8685-0124B07501C1}"/>
          </ac:graphicFrameMkLst>
        </pc:graphicFrameChg>
      </pc:sldChg>
      <pc:sldChg chg="modSp">
        <pc:chgData name="Brandy Wreath" userId="S::brandy.wreath@occ.ok.gov::bfa3ae4f-bbfe-4dd1-a842-37b0fb812ac2" providerId="AD" clId="Web-{4E23161C-8782-336D-DECF-D96FEE238651}" dt="2022-10-03T20:39:15.092" v="870"/>
        <pc:sldMkLst>
          <pc:docMk/>
          <pc:sldMk cId="481839554" sldId="397"/>
        </pc:sldMkLst>
        <pc:graphicFrameChg chg="mod modGraphic">
          <ac:chgData name="Brandy Wreath" userId="S::brandy.wreath@occ.ok.gov::bfa3ae4f-bbfe-4dd1-a842-37b0fb812ac2" providerId="AD" clId="Web-{4E23161C-8782-336D-DECF-D96FEE238651}" dt="2022-10-03T20:39:15.092" v="870"/>
          <ac:graphicFrameMkLst>
            <pc:docMk/>
            <pc:sldMk cId="481839554" sldId="397"/>
            <ac:graphicFrameMk id="5" creationId="{6417E044-6358-4DE9-A583-179D6E20A5B5}"/>
          </ac:graphicFrameMkLst>
        </pc:graphicFrameChg>
      </pc:sldChg>
      <pc:sldChg chg="modSp">
        <pc:chgData name="Brandy Wreath" userId="S::brandy.wreath@occ.ok.gov::bfa3ae4f-bbfe-4dd1-a842-37b0fb812ac2" providerId="AD" clId="Web-{4E23161C-8782-336D-DECF-D96FEE238651}" dt="2022-10-03T20:37:32.746" v="836"/>
        <pc:sldMkLst>
          <pc:docMk/>
          <pc:sldMk cId="2318707739" sldId="400"/>
        </pc:sldMkLst>
        <pc:graphicFrameChg chg="mod modGraphic">
          <ac:chgData name="Brandy Wreath" userId="S::brandy.wreath@occ.ok.gov::bfa3ae4f-bbfe-4dd1-a842-37b0fb812ac2" providerId="AD" clId="Web-{4E23161C-8782-336D-DECF-D96FEE238651}" dt="2022-10-03T20:37:32.746" v="836"/>
          <ac:graphicFrameMkLst>
            <pc:docMk/>
            <pc:sldMk cId="2318707739" sldId="400"/>
            <ac:graphicFrameMk id="5" creationId="{00000000-0000-0000-0000-000000000000}"/>
          </ac:graphicFrameMkLst>
        </pc:graphicFrameChg>
      </pc:sldChg>
      <pc:sldChg chg="modSp">
        <pc:chgData name="Brandy Wreath" userId="S::brandy.wreath@occ.ok.gov::bfa3ae4f-bbfe-4dd1-a842-37b0fb812ac2" providerId="AD" clId="Web-{4E23161C-8782-336D-DECF-D96FEE238651}" dt="2022-10-03T20:41:11.515" v="916"/>
        <pc:sldMkLst>
          <pc:docMk/>
          <pc:sldMk cId="2467238671" sldId="403"/>
        </pc:sldMkLst>
        <pc:graphicFrameChg chg="mod modGraphic">
          <ac:chgData name="Brandy Wreath" userId="S::brandy.wreath@occ.ok.gov::bfa3ae4f-bbfe-4dd1-a842-37b0fb812ac2" providerId="AD" clId="Web-{4E23161C-8782-336D-DECF-D96FEE238651}" dt="2022-10-03T20:41:11.515" v="916"/>
          <ac:graphicFrameMkLst>
            <pc:docMk/>
            <pc:sldMk cId="2467238671" sldId="403"/>
            <ac:graphicFrameMk id="5" creationId="{E7EF93A7-5514-4CD5-9FE1-A6166591988F}"/>
          </ac:graphicFrameMkLst>
        </pc:graphicFrameChg>
      </pc:sldChg>
      <pc:sldChg chg="modSp">
        <pc:chgData name="Brandy Wreath" userId="S::brandy.wreath@occ.ok.gov::bfa3ae4f-bbfe-4dd1-a842-37b0fb812ac2" providerId="AD" clId="Web-{4E23161C-8782-336D-DECF-D96FEE238651}" dt="2022-10-03T20:21:31.187" v="199"/>
        <pc:sldMkLst>
          <pc:docMk/>
          <pc:sldMk cId="3871529432" sldId="411"/>
        </pc:sldMkLst>
        <pc:graphicFrameChg chg="mod modGraphic">
          <ac:chgData name="Brandy Wreath" userId="S::brandy.wreath@occ.ok.gov::bfa3ae4f-bbfe-4dd1-a842-37b0fb812ac2" providerId="AD" clId="Web-{4E23161C-8782-336D-DECF-D96FEE238651}" dt="2022-10-03T20:21:31.187" v="199"/>
          <ac:graphicFrameMkLst>
            <pc:docMk/>
            <pc:sldMk cId="3871529432" sldId="411"/>
            <ac:graphicFrameMk id="7" creationId="{AA4C9D3A-E1D3-43C8-87D0-82D146D373C2}"/>
          </ac:graphicFrameMkLst>
        </pc:graphicFrameChg>
      </pc:sldChg>
    </pc:docChg>
  </pc:docChgLst>
  <pc:docChgLst>
    <pc:chgData name="Jana Slatton" userId="S::jana.slatton@occ.ok.gov::db006000-51be-4e7b-90dc-e8d72101bb44" providerId="AD" clId="Web-{BDE19200-653B-447B-B45D-1AAD045759B6}"/>
    <pc:docChg chg="modSld">
      <pc:chgData name="Jana Slatton" userId="S::jana.slatton@occ.ok.gov::db006000-51be-4e7b-90dc-e8d72101bb44" providerId="AD" clId="Web-{BDE19200-653B-447B-B45D-1AAD045759B6}" dt="2022-09-22T17:31:19.547" v="333"/>
      <pc:docMkLst>
        <pc:docMk/>
      </pc:docMkLst>
      <pc:sldChg chg="modSp">
        <pc:chgData name="Jana Slatton" userId="S::jana.slatton@occ.ok.gov::db006000-51be-4e7b-90dc-e8d72101bb44" providerId="AD" clId="Web-{BDE19200-653B-447B-B45D-1AAD045759B6}" dt="2022-09-22T17:31:19.547" v="333"/>
        <pc:sldMkLst>
          <pc:docMk/>
          <pc:sldMk cId="3662000688" sldId="346"/>
        </pc:sldMkLst>
        <pc:graphicFrameChg chg="mod modGraphic">
          <ac:chgData name="Jana Slatton" userId="S::jana.slatton@occ.ok.gov::db006000-51be-4e7b-90dc-e8d72101bb44" providerId="AD" clId="Web-{BDE19200-653B-447B-B45D-1AAD045759B6}" dt="2022-09-22T17:31:19.547" v="333"/>
          <ac:graphicFrameMkLst>
            <pc:docMk/>
            <pc:sldMk cId="3662000688" sldId="346"/>
            <ac:graphicFrameMk id="7" creationId="{AA4C9D3A-E1D3-43C8-87D0-82D146D373C2}"/>
          </ac:graphicFrameMkLst>
        </pc:graphicFrameChg>
      </pc:sldChg>
    </pc:docChg>
  </pc:docChgLst>
  <pc:docChgLst>
    <pc:chgData name="Jana Slatton" userId="db006000-51be-4e7b-90dc-e8d72101bb44" providerId="ADAL" clId="{CC42B4D4-15F8-43ED-89D9-0B052B0ED3CC}"/>
    <pc:docChg chg="undo custSel modSld">
      <pc:chgData name="Jana Slatton" userId="db006000-51be-4e7b-90dc-e8d72101bb44" providerId="ADAL" clId="{CC42B4D4-15F8-43ED-89D9-0B052B0ED3CC}" dt="2022-09-14T11:41:51.975" v="159"/>
      <pc:docMkLst>
        <pc:docMk/>
      </pc:docMkLst>
      <pc:sldChg chg="modSp mod">
        <pc:chgData name="Jana Slatton" userId="db006000-51be-4e7b-90dc-e8d72101bb44" providerId="ADAL" clId="{CC42B4D4-15F8-43ED-89D9-0B052B0ED3CC}" dt="2022-09-14T11:14:57.957" v="0" actId="2062"/>
        <pc:sldMkLst>
          <pc:docMk/>
          <pc:sldMk cId="3662000688" sldId="346"/>
        </pc:sldMkLst>
        <pc:graphicFrameChg chg="modGraphic">
          <ac:chgData name="Jana Slatton" userId="db006000-51be-4e7b-90dc-e8d72101bb44" providerId="ADAL" clId="{CC42B4D4-15F8-43ED-89D9-0B052B0ED3CC}" dt="2022-09-14T11:14:57.957" v="0" actId="2062"/>
          <ac:graphicFrameMkLst>
            <pc:docMk/>
            <pc:sldMk cId="3662000688" sldId="346"/>
            <ac:graphicFrameMk id="7" creationId="{AA4C9D3A-E1D3-43C8-87D0-82D146D373C2}"/>
          </ac:graphicFrameMkLst>
        </pc:graphicFrameChg>
      </pc:sldChg>
      <pc:sldChg chg="modSp mod">
        <pc:chgData name="Jana Slatton" userId="db006000-51be-4e7b-90dc-e8d72101bb44" providerId="ADAL" clId="{CC42B4D4-15F8-43ED-89D9-0B052B0ED3CC}" dt="2022-09-14T11:23:43.337" v="89" actId="6549"/>
        <pc:sldMkLst>
          <pc:docMk/>
          <pc:sldMk cId="4213158071" sldId="347"/>
        </pc:sldMkLst>
        <pc:graphicFrameChg chg="modGraphic">
          <ac:chgData name="Jana Slatton" userId="db006000-51be-4e7b-90dc-e8d72101bb44" providerId="ADAL" clId="{CC42B4D4-15F8-43ED-89D9-0B052B0ED3CC}" dt="2022-09-14T11:23:43.337" v="89" actId="6549"/>
          <ac:graphicFrameMkLst>
            <pc:docMk/>
            <pc:sldMk cId="4213158071" sldId="347"/>
            <ac:graphicFrameMk id="5" creationId="{1096B81C-C3FE-4399-9FFA-44EAED31D51A}"/>
          </ac:graphicFrameMkLst>
        </pc:graphicFrameChg>
      </pc:sldChg>
      <pc:sldChg chg="modSp mod addCm modCm">
        <pc:chgData name="Jana Slatton" userId="db006000-51be-4e7b-90dc-e8d72101bb44" providerId="ADAL" clId="{CC42B4D4-15F8-43ED-89D9-0B052B0ED3CC}" dt="2022-09-14T11:41:51.975" v="159"/>
        <pc:sldMkLst>
          <pc:docMk/>
          <pc:sldMk cId="2672003872" sldId="356"/>
        </pc:sldMkLst>
        <pc:graphicFrameChg chg="modGraphic">
          <ac:chgData name="Jana Slatton" userId="db006000-51be-4e7b-90dc-e8d72101bb44" providerId="ADAL" clId="{CC42B4D4-15F8-43ED-89D9-0B052B0ED3CC}" dt="2022-09-14T11:40:23.475" v="156" actId="20577"/>
          <ac:graphicFrameMkLst>
            <pc:docMk/>
            <pc:sldMk cId="2672003872" sldId="356"/>
            <ac:graphicFrameMk id="4" creationId="{2666AE58-DB16-499A-AC1B-9AEC91DC76FE}"/>
          </ac:graphicFrameMkLst>
        </pc:graphicFrameChg>
      </pc:sldChg>
      <pc:sldChg chg="modSp mod">
        <pc:chgData name="Jana Slatton" userId="db006000-51be-4e7b-90dc-e8d72101bb44" providerId="ADAL" clId="{CC42B4D4-15F8-43ED-89D9-0B052B0ED3CC}" dt="2022-09-14T11:16:18.388" v="4" actId="207"/>
        <pc:sldMkLst>
          <pc:docMk/>
          <pc:sldMk cId="3871529432" sldId="411"/>
        </pc:sldMkLst>
        <pc:graphicFrameChg chg="modGraphic">
          <ac:chgData name="Jana Slatton" userId="db006000-51be-4e7b-90dc-e8d72101bb44" providerId="ADAL" clId="{CC42B4D4-15F8-43ED-89D9-0B052B0ED3CC}" dt="2022-09-14T11:16:18.388" v="4" actId="207"/>
          <ac:graphicFrameMkLst>
            <pc:docMk/>
            <pc:sldMk cId="3871529432" sldId="411"/>
            <ac:graphicFrameMk id="7" creationId="{AA4C9D3A-E1D3-43C8-87D0-82D146D373C2}"/>
          </ac:graphicFrameMkLst>
        </pc:graphicFrameChg>
      </pc:sldChg>
      <pc:sldChg chg="modSp mod">
        <pc:chgData name="Jana Slatton" userId="db006000-51be-4e7b-90dc-e8d72101bb44" providerId="ADAL" clId="{CC42B4D4-15F8-43ED-89D9-0B052B0ED3CC}" dt="2022-09-14T11:26:26.512" v="95" actId="20577"/>
        <pc:sldMkLst>
          <pc:docMk/>
          <pc:sldMk cId="858316410" sldId="412"/>
        </pc:sldMkLst>
        <pc:spChg chg="mod">
          <ac:chgData name="Jana Slatton" userId="db006000-51be-4e7b-90dc-e8d72101bb44" providerId="ADAL" clId="{CC42B4D4-15F8-43ED-89D9-0B052B0ED3CC}" dt="2022-09-14T11:26:26.512" v="95" actId="20577"/>
          <ac:spMkLst>
            <pc:docMk/>
            <pc:sldMk cId="858316410" sldId="412"/>
            <ac:spMk id="4" creationId="{00000000-0000-0000-0000-000000000000}"/>
          </ac:spMkLst>
        </pc:spChg>
      </pc:sldChg>
      <pc:sldChg chg="modSp mod">
        <pc:chgData name="Jana Slatton" userId="db006000-51be-4e7b-90dc-e8d72101bb44" providerId="ADAL" clId="{CC42B4D4-15F8-43ED-89D9-0B052B0ED3CC}" dt="2022-09-14T11:27:27.344" v="104" actId="1076"/>
        <pc:sldMkLst>
          <pc:docMk/>
          <pc:sldMk cId="4277522502" sldId="413"/>
        </pc:sldMkLst>
        <pc:spChg chg="mod">
          <ac:chgData name="Jana Slatton" userId="db006000-51be-4e7b-90dc-e8d72101bb44" providerId="ADAL" clId="{CC42B4D4-15F8-43ED-89D9-0B052B0ED3CC}" dt="2022-09-14T11:27:27.344" v="104" actId="1076"/>
          <ac:spMkLst>
            <pc:docMk/>
            <pc:sldMk cId="4277522502" sldId="413"/>
            <ac:spMk id="4" creationId="{00000000-0000-0000-0000-000000000000}"/>
          </ac:spMkLst>
        </pc:spChg>
      </pc:sldChg>
    </pc:docChg>
  </pc:docChgLst>
  <pc:docChgLst>
    <pc:chgData name="Holly George" userId="S::holly.george@occ.ok.gov::a0012822-214a-4b50-87a0-a09532749b76" providerId="AD" clId="Web-{609BD41B-ADFB-4EA8-9A27-F219F1CC49F0}"/>
    <pc:docChg chg="modSld">
      <pc:chgData name="Holly George" userId="S::holly.george@occ.ok.gov::a0012822-214a-4b50-87a0-a09532749b76" providerId="AD" clId="Web-{609BD41B-ADFB-4EA8-9A27-F219F1CC49F0}" dt="2022-09-14T14:19:22.362" v="5"/>
      <pc:docMkLst>
        <pc:docMk/>
      </pc:docMkLst>
      <pc:sldChg chg="modSp">
        <pc:chgData name="Holly George" userId="S::holly.george@occ.ok.gov::a0012822-214a-4b50-87a0-a09532749b76" providerId="AD" clId="Web-{609BD41B-ADFB-4EA8-9A27-F219F1CC49F0}" dt="2022-09-14T14:19:22.362" v="5"/>
        <pc:sldMkLst>
          <pc:docMk/>
          <pc:sldMk cId="3049823095" sldId="398"/>
        </pc:sldMkLst>
        <pc:graphicFrameChg chg="mod modGraphic">
          <ac:chgData name="Holly George" userId="S::holly.george@occ.ok.gov::a0012822-214a-4b50-87a0-a09532749b76" providerId="AD" clId="Web-{609BD41B-ADFB-4EA8-9A27-F219F1CC49F0}" dt="2022-09-14T14:19:22.362" v="5"/>
          <ac:graphicFrameMkLst>
            <pc:docMk/>
            <pc:sldMk cId="3049823095" sldId="398"/>
            <ac:graphicFrameMk id="5" creationId="{D9FF0EC5-F217-4A8B-B4E5-D5DE3A3B6A5D}"/>
          </ac:graphicFrameMkLst>
        </pc:graphicFrameChg>
      </pc:sldChg>
    </pc:docChg>
  </pc:docChgLst>
  <pc:docChgLst>
    <pc:chgData name="Jana Slatton" userId="S::jana.slatton@occ.ok.gov::db006000-51be-4e7b-90dc-e8d72101bb44" providerId="AD" clId="Web-{0F0D75B5-AA2D-4BD6-B6EB-05AE74D258EE}"/>
    <pc:docChg chg="modSld">
      <pc:chgData name="Jana Slatton" userId="S::jana.slatton@occ.ok.gov::db006000-51be-4e7b-90dc-e8d72101bb44" providerId="AD" clId="Web-{0F0D75B5-AA2D-4BD6-B6EB-05AE74D258EE}" dt="2022-09-26T18:17:11.373" v="3"/>
      <pc:docMkLst>
        <pc:docMk/>
      </pc:docMkLst>
      <pc:sldChg chg="modSp">
        <pc:chgData name="Jana Slatton" userId="S::jana.slatton@occ.ok.gov::db006000-51be-4e7b-90dc-e8d72101bb44" providerId="AD" clId="Web-{0F0D75B5-AA2D-4BD6-B6EB-05AE74D258EE}" dt="2022-09-26T18:17:11.373" v="3"/>
        <pc:sldMkLst>
          <pc:docMk/>
          <pc:sldMk cId="2672003872" sldId="356"/>
        </pc:sldMkLst>
        <pc:graphicFrameChg chg="modGraphic">
          <ac:chgData name="Jana Slatton" userId="S::jana.slatton@occ.ok.gov::db006000-51be-4e7b-90dc-e8d72101bb44" providerId="AD" clId="Web-{0F0D75B5-AA2D-4BD6-B6EB-05AE74D258EE}" dt="2022-09-26T18:17:11.373" v="3"/>
          <ac:graphicFrameMkLst>
            <pc:docMk/>
            <pc:sldMk cId="2672003872" sldId="356"/>
            <ac:graphicFrameMk id="4" creationId="{2666AE58-DB16-499A-AC1B-9AEC91DC76FE}"/>
          </ac:graphicFrameMkLst>
        </pc:graphicFrameChg>
      </pc:sldChg>
    </pc:docChg>
  </pc:docChgLst>
  <pc:docChgLst>
    <pc:chgData name="Jana Slatton" userId="S::jana.slatton@occ.ok.gov::db006000-51be-4e7b-90dc-e8d72101bb44" providerId="AD" clId="Web-{D1914C3A-1701-409C-ABAF-9A321A7FE297}"/>
    <pc:docChg chg="modSld">
      <pc:chgData name="Jana Slatton" userId="S::jana.slatton@occ.ok.gov::db006000-51be-4e7b-90dc-e8d72101bb44" providerId="AD" clId="Web-{D1914C3A-1701-409C-ABAF-9A321A7FE297}" dt="2022-09-21T18:15:24.816" v="1"/>
      <pc:docMkLst>
        <pc:docMk/>
      </pc:docMkLst>
      <pc:sldChg chg="modSp">
        <pc:chgData name="Jana Slatton" userId="S::jana.slatton@occ.ok.gov::db006000-51be-4e7b-90dc-e8d72101bb44" providerId="AD" clId="Web-{D1914C3A-1701-409C-ABAF-9A321A7FE297}" dt="2022-09-21T18:15:24.816" v="1"/>
        <pc:sldMkLst>
          <pc:docMk/>
          <pc:sldMk cId="2318707739" sldId="400"/>
        </pc:sldMkLst>
        <pc:graphicFrameChg chg="modGraphic">
          <ac:chgData name="Jana Slatton" userId="S::jana.slatton@occ.ok.gov::db006000-51be-4e7b-90dc-e8d72101bb44" providerId="AD" clId="Web-{D1914C3A-1701-409C-ABAF-9A321A7FE297}" dt="2022-09-21T18:15:24.816" v="1"/>
          <ac:graphicFrameMkLst>
            <pc:docMk/>
            <pc:sldMk cId="2318707739" sldId="400"/>
            <ac:graphicFrameMk id="5" creationId="{00000000-0000-0000-0000-000000000000}"/>
          </ac:graphicFrameMkLst>
        </pc:graphicFrameChg>
      </pc:sldChg>
    </pc:docChg>
  </pc:docChgLst>
  <pc:docChgLst>
    <pc:chgData name="Holly George" userId="S::holly.george@occ.ok.gov::a0012822-214a-4b50-87a0-a09532749b76" providerId="AD" clId="Web-{5FC8DA55-9CD2-4A86-8B28-65123497BE4D}"/>
    <pc:docChg chg="modSld">
      <pc:chgData name="Holly George" userId="S::holly.george@occ.ok.gov::a0012822-214a-4b50-87a0-a09532749b76" providerId="AD" clId="Web-{5FC8DA55-9CD2-4A86-8B28-65123497BE4D}" dt="2022-10-03T19:27:49.721" v="259"/>
      <pc:docMkLst>
        <pc:docMk/>
      </pc:docMkLst>
      <pc:sldChg chg="addSp delSp modSp">
        <pc:chgData name="Holly George" userId="S::holly.george@occ.ok.gov::a0012822-214a-4b50-87a0-a09532749b76" providerId="AD" clId="Web-{5FC8DA55-9CD2-4A86-8B28-65123497BE4D}" dt="2022-10-03T19:27:49.721" v="259"/>
        <pc:sldMkLst>
          <pc:docMk/>
          <pc:sldMk cId="2672003872" sldId="356"/>
        </pc:sldMkLst>
        <pc:spChg chg="del">
          <ac:chgData name="Holly George" userId="S::holly.george@occ.ok.gov::a0012822-214a-4b50-87a0-a09532749b76" providerId="AD" clId="Web-{5FC8DA55-9CD2-4A86-8B28-65123497BE4D}" dt="2022-10-03T19:19:36.608" v="235"/>
          <ac:spMkLst>
            <pc:docMk/>
            <pc:sldMk cId="2672003872" sldId="356"/>
            <ac:spMk id="3" creationId="{00000000-0000-0000-0000-000000000000}"/>
          </ac:spMkLst>
        </pc:spChg>
        <pc:spChg chg="add del mod">
          <ac:chgData name="Holly George" userId="S::holly.george@occ.ok.gov::a0012822-214a-4b50-87a0-a09532749b76" providerId="AD" clId="Web-{5FC8DA55-9CD2-4A86-8B28-65123497BE4D}" dt="2022-10-03T19:19:54.436" v="237"/>
          <ac:spMkLst>
            <pc:docMk/>
            <pc:sldMk cId="2672003872" sldId="356"/>
            <ac:spMk id="6" creationId="{B458E89D-6CEA-D731-BA2E-FC732F65B592}"/>
          </ac:spMkLst>
        </pc:spChg>
        <pc:graphicFrameChg chg="mod modGraphic">
          <ac:chgData name="Holly George" userId="S::holly.george@occ.ok.gov::a0012822-214a-4b50-87a0-a09532749b76" providerId="AD" clId="Web-{5FC8DA55-9CD2-4A86-8B28-65123497BE4D}" dt="2022-10-03T19:27:49.721" v="259"/>
          <ac:graphicFrameMkLst>
            <pc:docMk/>
            <pc:sldMk cId="2672003872" sldId="356"/>
            <ac:graphicFrameMk id="4" creationId="{2666AE58-DB16-499A-AC1B-9AEC91DC76F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rgbClr val="004E9A"/>
                </a:solidFill>
              </a:rPr>
              <a:t>Five</a:t>
            </a:r>
            <a:r>
              <a:rPr lang="en-US" b="1" baseline="0">
                <a:solidFill>
                  <a:srgbClr val="004E9A"/>
                </a:solidFill>
              </a:rPr>
              <a:t>-Year Appropriation History</a:t>
            </a:r>
            <a:endParaRPr lang="en-US" b="1">
              <a:solidFill>
                <a:srgbClr val="004E9A"/>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1232697886448402E-2"/>
          <c:y val="0.17836893500071763"/>
          <c:w val="0.90876730211355161"/>
          <c:h val="0.66634843996531901"/>
        </c:manualLayout>
      </c:layout>
      <c:barChart>
        <c:barDir val="col"/>
        <c:grouping val="clustered"/>
        <c:varyColors val="0"/>
        <c:ser>
          <c:idx val="0"/>
          <c:order val="0"/>
          <c:tx>
            <c:strRef>
              <c:f>Sheet1!$B$1</c:f>
              <c:strCache>
                <c:ptCount val="1"/>
                <c:pt idx="0">
                  <c:v>Appropriation</c:v>
                </c:pt>
              </c:strCache>
            </c:strRef>
          </c:tx>
          <c:spPr>
            <a:solidFill>
              <a:schemeClr val="accent1">
                <a:lumMod val="75000"/>
              </a:schemeClr>
            </a:solidFill>
            <a:ln>
              <a:noFill/>
            </a:ln>
            <a:effectLst/>
          </c:spPr>
          <c:invertIfNegative val="0"/>
          <c:dLbls>
            <c:numFmt formatCode="[&gt;=1000000]\ &quot;$&quot;#,##0.0,,&quot;M&quot;;[&lt;1000000]\ &quot;$&quot;#,##0.0,&quot;K&quot;;General" sourceLinked="0"/>
            <c:spPr>
              <a:noFill/>
              <a:ln>
                <a:noFill/>
              </a:ln>
              <a:effectLst>
                <a:glow rad="101600">
                  <a:schemeClr val="accent1">
                    <a:satMod val="175000"/>
                    <a:alpha val="40000"/>
                  </a:schemeClr>
                </a:glo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2019</c:v>
                </c:pt>
                <c:pt idx="1">
                  <c:v>FY 2020</c:v>
                </c:pt>
                <c:pt idx="2">
                  <c:v>FY 2021</c:v>
                </c:pt>
                <c:pt idx="3">
                  <c:v>FY 2022</c:v>
                </c:pt>
                <c:pt idx="4">
                  <c:v>FY 2023</c:v>
                </c:pt>
              </c:strCache>
            </c:strRef>
          </c:cat>
          <c:val>
            <c:numRef>
              <c:f>Sheet1!$B$2:$B$6</c:f>
              <c:numCache>
                <c:formatCode>"$"#,##0</c:formatCode>
                <c:ptCount val="5"/>
                <c:pt idx="0">
                  <c:v>10628177</c:v>
                </c:pt>
                <c:pt idx="1">
                  <c:v>17568600</c:v>
                </c:pt>
                <c:pt idx="2">
                  <c:v>16865856</c:v>
                </c:pt>
                <c:pt idx="3">
                  <c:v>16876719</c:v>
                </c:pt>
                <c:pt idx="4">
                  <c:v>16964255</c:v>
                </c:pt>
              </c:numCache>
            </c:numRef>
          </c:val>
          <c:extLst>
            <c:ext xmlns:c16="http://schemas.microsoft.com/office/drawing/2014/chart" uri="{C3380CC4-5D6E-409C-BE32-E72D297353CC}">
              <c16:uniqueId val="{00000000-1F5C-42CF-A36E-6D47CD2C9BD5}"/>
            </c:ext>
          </c:extLst>
        </c:ser>
        <c:ser>
          <c:idx val="1"/>
          <c:order val="1"/>
          <c:tx>
            <c:strRef>
              <c:f>Sheet1!$C$1</c:f>
              <c:strCache>
                <c:ptCount val="1"/>
                <c:pt idx="0">
                  <c:v>Supplemental</c:v>
                </c:pt>
              </c:strCache>
            </c:strRef>
          </c:tx>
          <c:spPr>
            <a:solidFill>
              <a:schemeClr val="accent6"/>
            </a:solidFill>
            <a:ln>
              <a:noFill/>
            </a:ln>
            <a:effectLst/>
          </c:spPr>
          <c:invertIfNegative val="0"/>
          <c:dLbls>
            <c:numFmt formatCode="[&gt;=1000000]\ &quot;$&quot;#,##0.0,,&quot;M&quot;;[&lt;1000000]\ &quot;$&quot;#,##0.0,&quot;K&quot;;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2019</c:v>
                </c:pt>
                <c:pt idx="1">
                  <c:v>FY 2020</c:v>
                </c:pt>
                <c:pt idx="2">
                  <c:v>FY 2021</c:v>
                </c:pt>
                <c:pt idx="3">
                  <c:v>FY 2022</c:v>
                </c:pt>
                <c:pt idx="4">
                  <c:v>FY 2023</c:v>
                </c:pt>
              </c:strCache>
            </c:strRef>
          </c:cat>
          <c:val>
            <c:numRef>
              <c:f>Sheet1!$C$2:$C$6</c:f>
              <c:numCache>
                <c:formatCode>General</c:formatCode>
                <c:ptCount val="5"/>
              </c:numCache>
            </c:numRef>
          </c:val>
          <c:extLst>
            <c:ext xmlns:c16="http://schemas.microsoft.com/office/drawing/2014/chart" uri="{C3380CC4-5D6E-409C-BE32-E72D297353CC}">
              <c16:uniqueId val="{00000004-1F5C-42CF-A36E-6D47CD2C9BD5}"/>
            </c:ext>
          </c:extLst>
        </c:ser>
        <c:dLbls>
          <c:showLegendKey val="0"/>
          <c:showVal val="0"/>
          <c:showCatName val="0"/>
          <c:showSerName val="0"/>
          <c:showPercent val="0"/>
          <c:showBubbleSize val="0"/>
        </c:dLbls>
        <c:gapWidth val="219"/>
        <c:axId val="1133898312"/>
        <c:axId val="1133903560"/>
      </c:barChart>
      <c:catAx>
        <c:axId val="113389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33903560"/>
        <c:crosses val="autoZero"/>
        <c:auto val="1"/>
        <c:lblAlgn val="ctr"/>
        <c:lblOffset val="100"/>
        <c:noMultiLvlLbl val="0"/>
      </c:catAx>
      <c:valAx>
        <c:axId val="1133903560"/>
        <c:scaling>
          <c:orientation val="minMax"/>
        </c:scaling>
        <c:delete val="0"/>
        <c:axPos val="l"/>
        <c:majorGridlines>
          <c:spPr>
            <a:ln w="9525" cap="flat" cmpd="sng" algn="ctr">
              <a:solidFill>
                <a:schemeClr val="tx1">
                  <a:lumMod val="15000"/>
                  <a:lumOff val="85000"/>
                </a:schemeClr>
              </a:solidFill>
              <a:round/>
            </a:ln>
            <a:effectLst/>
          </c:spPr>
        </c:majorGridlines>
        <c:numFmt formatCode="[&gt;=1000000]\ &quot;$&quot;#,##0.0,,&quot;M&quot;;[&lt;1000000]\ &quot;$&quot;#,##0.0,&quot;K&quot;;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898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3E5BBFA-52B0-4640-B18D-3BE21F7640B5}" type="datetimeFigureOut">
              <a:rPr lang="en-US" smtClean="0"/>
              <a:t>10/3/2022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B103EBC-4CA2-476D-ADC1-AA2BF7C7ED82}" type="slidenum">
              <a:rPr lang="en-US" smtClean="0"/>
              <a:t>‹#›</a:t>
            </a:fld>
            <a:endParaRPr lang="en-US"/>
          </a:p>
        </p:txBody>
      </p:sp>
    </p:spTree>
    <p:extLst>
      <p:ext uri="{BB962C8B-B14F-4D97-AF65-F5344CB8AC3E}">
        <p14:creationId xmlns:p14="http://schemas.microsoft.com/office/powerpoint/2010/main" val="645445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F95A4385-076B-4B2E-8F99-6D0172FE54B7}" type="datetimeFigureOut">
              <a:rPr lang="en-US" smtClean="0"/>
              <a:t>10/3/2022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F355ADEB-E9F3-4597-88CF-728E92DE9702}" type="slidenum">
              <a:rPr lang="en-US" smtClean="0"/>
              <a:t>‹#›</a:t>
            </a:fld>
            <a:endParaRPr lang="en-US"/>
          </a:p>
        </p:txBody>
      </p:sp>
    </p:spTree>
    <p:extLst>
      <p:ext uri="{BB962C8B-B14F-4D97-AF65-F5344CB8AC3E}">
        <p14:creationId xmlns:p14="http://schemas.microsoft.com/office/powerpoint/2010/main" val="278568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1</a:t>
            </a:fld>
            <a:endParaRPr lang="en-US"/>
          </a:p>
        </p:txBody>
      </p:sp>
    </p:spTree>
    <p:extLst>
      <p:ext uri="{BB962C8B-B14F-4D97-AF65-F5344CB8AC3E}">
        <p14:creationId xmlns:p14="http://schemas.microsoft.com/office/powerpoint/2010/main" val="197715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79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25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This data is provided t</a:t>
            </a:r>
            <a:r>
              <a:rPr lang="en-US" sz="1200" kern="1200">
                <a:solidFill>
                  <a:schemeClr val="tx1"/>
                </a:solidFill>
                <a:effectLst/>
                <a:latin typeface="+mn-lt"/>
                <a:ea typeface="+mn-ea"/>
                <a:cs typeface="+mn-cs"/>
              </a:rPr>
              <a:t>o help agencies identify sources for funding strategies.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57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Headcount and Turnover rate provided by HCM to agencies.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CF1A9A-3D8D-429F-852D-4D88682788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02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14</a:t>
            </a:fld>
            <a:endParaRPr lang="en-US"/>
          </a:p>
        </p:txBody>
      </p:sp>
    </p:spTree>
    <p:extLst>
      <p:ext uri="{BB962C8B-B14F-4D97-AF65-F5344CB8AC3E}">
        <p14:creationId xmlns:p14="http://schemas.microsoft.com/office/powerpoint/2010/main" val="160998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a:t>
            </a:r>
            <a:r>
              <a:rPr lang="en-US" baseline="0"/>
              <a:t> reference the instructions at the end of this slide deck for detailed information on how to complete this slide.</a:t>
            </a:r>
            <a:endParaRPr lang="en-US"/>
          </a:p>
          <a:p>
            <a:endParaRPr lang="en-US"/>
          </a:p>
        </p:txBody>
      </p:sp>
      <p:sp>
        <p:nvSpPr>
          <p:cNvPr id="4" name="Slide Number Placeholder 3"/>
          <p:cNvSpPr>
            <a:spLocks noGrp="1"/>
          </p:cNvSpPr>
          <p:nvPr>
            <p:ph type="sldNum" sz="quarter" idx="5"/>
          </p:nvPr>
        </p:nvSpPr>
        <p:spPr/>
        <p:txBody>
          <a:bodyPr/>
          <a:lstStyle/>
          <a:p>
            <a:fld id="{F355ADEB-E9F3-4597-88CF-728E92DE9702}" type="slidenum">
              <a:rPr lang="en-US" smtClean="0"/>
              <a:t>15</a:t>
            </a:fld>
            <a:endParaRPr lang="en-US"/>
          </a:p>
        </p:txBody>
      </p:sp>
    </p:spTree>
    <p:extLst>
      <p:ext uri="{BB962C8B-B14F-4D97-AF65-F5344CB8AC3E}">
        <p14:creationId xmlns:p14="http://schemas.microsoft.com/office/powerpoint/2010/main" val="407869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a:p>
            <a:endParaRPr lang="en-US" baseline="0"/>
          </a:p>
        </p:txBody>
      </p:sp>
      <p:sp>
        <p:nvSpPr>
          <p:cNvPr id="4" name="Slide Number Placeholder 3"/>
          <p:cNvSpPr>
            <a:spLocks noGrp="1"/>
          </p:cNvSpPr>
          <p:nvPr>
            <p:ph type="sldNum" sz="quarter" idx="10"/>
          </p:nvPr>
        </p:nvSpPr>
        <p:spPr/>
        <p:txBody>
          <a:bodyPr/>
          <a:lstStyle/>
          <a:p>
            <a:fld id="{F355ADEB-E9F3-4597-88CF-728E92DE9702}" type="slidenum">
              <a:rPr lang="en-US" smtClean="0"/>
              <a:t>16</a:t>
            </a:fld>
            <a:endParaRPr lang="en-US"/>
          </a:p>
        </p:txBody>
      </p:sp>
    </p:spTree>
    <p:extLst>
      <p:ext uri="{BB962C8B-B14F-4D97-AF65-F5344CB8AC3E}">
        <p14:creationId xmlns:p14="http://schemas.microsoft.com/office/powerpoint/2010/main" val="378240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a:p>
            <a:endParaRPr lang="en-US" baseline="0"/>
          </a:p>
        </p:txBody>
      </p:sp>
      <p:sp>
        <p:nvSpPr>
          <p:cNvPr id="4" name="Slide Number Placeholder 3"/>
          <p:cNvSpPr>
            <a:spLocks noGrp="1"/>
          </p:cNvSpPr>
          <p:nvPr>
            <p:ph type="sldNum" sz="quarter" idx="10"/>
          </p:nvPr>
        </p:nvSpPr>
        <p:spPr/>
        <p:txBody>
          <a:bodyPr/>
          <a:lstStyle/>
          <a:p>
            <a:fld id="{F355ADEB-E9F3-4597-88CF-728E92DE9702}" type="slidenum">
              <a:rPr lang="en-US" smtClean="0"/>
              <a:t>17</a:t>
            </a:fld>
            <a:endParaRPr lang="en-US"/>
          </a:p>
        </p:txBody>
      </p:sp>
    </p:spTree>
    <p:extLst>
      <p:ext uri="{BB962C8B-B14F-4D97-AF65-F5344CB8AC3E}">
        <p14:creationId xmlns:p14="http://schemas.microsoft.com/office/powerpoint/2010/main" val="356618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a:p>
            <a:endParaRPr lang="en-US" baseline="0"/>
          </a:p>
        </p:txBody>
      </p:sp>
      <p:sp>
        <p:nvSpPr>
          <p:cNvPr id="4" name="Slide Number Placeholder 3"/>
          <p:cNvSpPr>
            <a:spLocks noGrp="1"/>
          </p:cNvSpPr>
          <p:nvPr>
            <p:ph type="sldNum" sz="quarter" idx="10"/>
          </p:nvPr>
        </p:nvSpPr>
        <p:spPr/>
        <p:txBody>
          <a:bodyPr/>
          <a:lstStyle/>
          <a:p>
            <a:fld id="{F355ADEB-E9F3-4597-88CF-728E92DE9702}" type="slidenum">
              <a:rPr lang="en-US" smtClean="0"/>
              <a:t>18</a:t>
            </a:fld>
            <a:endParaRPr lang="en-US"/>
          </a:p>
        </p:txBody>
      </p:sp>
    </p:spTree>
    <p:extLst>
      <p:ext uri="{BB962C8B-B14F-4D97-AF65-F5344CB8AC3E}">
        <p14:creationId xmlns:p14="http://schemas.microsoft.com/office/powerpoint/2010/main" val="19972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a:p>
            <a:endParaRPr lang="en-US" baseline="0"/>
          </a:p>
        </p:txBody>
      </p:sp>
      <p:sp>
        <p:nvSpPr>
          <p:cNvPr id="4" name="Slide Number Placeholder 3"/>
          <p:cNvSpPr>
            <a:spLocks noGrp="1"/>
          </p:cNvSpPr>
          <p:nvPr>
            <p:ph type="sldNum" sz="quarter" idx="10"/>
          </p:nvPr>
        </p:nvSpPr>
        <p:spPr/>
        <p:txBody>
          <a:bodyPr/>
          <a:lstStyle/>
          <a:p>
            <a:fld id="{F355ADEB-E9F3-4597-88CF-728E92DE9702}" type="slidenum">
              <a:rPr lang="en-US" smtClean="0"/>
              <a:t>19</a:t>
            </a:fld>
            <a:endParaRPr lang="en-US"/>
          </a:p>
        </p:txBody>
      </p:sp>
    </p:spTree>
    <p:extLst>
      <p:ext uri="{BB962C8B-B14F-4D97-AF65-F5344CB8AC3E}">
        <p14:creationId xmlns:p14="http://schemas.microsoft.com/office/powerpoint/2010/main" val="168616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2</a:t>
            </a:fld>
            <a:endParaRPr lang="en-US"/>
          </a:p>
        </p:txBody>
      </p:sp>
    </p:spTree>
    <p:extLst>
      <p:ext uri="{BB962C8B-B14F-4D97-AF65-F5344CB8AC3E}">
        <p14:creationId xmlns:p14="http://schemas.microsoft.com/office/powerpoint/2010/main" val="45241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a:p>
            <a:endParaRPr lang="en-US" baseline="0"/>
          </a:p>
        </p:txBody>
      </p:sp>
      <p:sp>
        <p:nvSpPr>
          <p:cNvPr id="4" name="Slide Number Placeholder 3"/>
          <p:cNvSpPr>
            <a:spLocks noGrp="1"/>
          </p:cNvSpPr>
          <p:nvPr>
            <p:ph type="sldNum" sz="quarter" idx="10"/>
          </p:nvPr>
        </p:nvSpPr>
        <p:spPr/>
        <p:txBody>
          <a:bodyPr/>
          <a:lstStyle/>
          <a:p>
            <a:fld id="{F355ADEB-E9F3-4597-88CF-728E92DE9702}" type="slidenum">
              <a:rPr lang="en-US" smtClean="0"/>
              <a:t>20</a:t>
            </a:fld>
            <a:endParaRPr lang="en-US"/>
          </a:p>
        </p:txBody>
      </p:sp>
    </p:spTree>
    <p:extLst>
      <p:ext uri="{BB962C8B-B14F-4D97-AF65-F5344CB8AC3E}">
        <p14:creationId xmlns:p14="http://schemas.microsoft.com/office/powerpoint/2010/main" val="2760061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7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A9D4F-CFF7-4F5C-8BDB-F018F52CBA07}" type="slidenum">
              <a:rPr lang="en-US" smtClean="0"/>
              <a:t>22</a:t>
            </a:fld>
            <a:endParaRPr lang="en-US"/>
          </a:p>
        </p:txBody>
      </p:sp>
    </p:spTree>
    <p:extLst>
      <p:ext uri="{BB962C8B-B14F-4D97-AF65-F5344CB8AC3E}">
        <p14:creationId xmlns:p14="http://schemas.microsoft.com/office/powerpoint/2010/main" val="348910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3</a:t>
            </a:fld>
            <a:endParaRPr lang="en-US"/>
          </a:p>
        </p:txBody>
      </p:sp>
    </p:spTree>
    <p:extLst>
      <p:ext uri="{BB962C8B-B14F-4D97-AF65-F5344CB8AC3E}">
        <p14:creationId xmlns:p14="http://schemas.microsoft.com/office/powerpoint/2010/main" val="345554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32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5</a:t>
            </a:fld>
            <a:endParaRPr lang="en-US"/>
          </a:p>
        </p:txBody>
      </p:sp>
    </p:spTree>
    <p:extLst>
      <p:ext uri="{BB962C8B-B14F-4D97-AF65-F5344CB8AC3E}">
        <p14:creationId xmlns:p14="http://schemas.microsoft.com/office/powerpoint/2010/main" val="25236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6</a:t>
            </a:fld>
            <a:endParaRPr lang="en-US"/>
          </a:p>
        </p:txBody>
      </p:sp>
    </p:spTree>
    <p:extLst>
      <p:ext uri="{BB962C8B-B14F-4D97-AF65-F5344CB8AC3E}">
        <p14:creationId xmlns:p14="http://schemas.microsoft.com/office/powerpoint/2010/main" val="325036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a:t>
            </a:r>
            <a:endParaRPr lang="en-US"/>
          </a:p>
        </p:txBody>
      </p:sp>
      <p:sp>
        <p:nvSpPr>
          <p:cNvPr id="4" name="Slide Number Placeholder 3"/>
          <p:cNvSpPr>
            <a:spLocks noGrp="1"/>
          </p:cNvSpPr>
          <p:nvPr>
            <p:ph type="sldNum" sz="quarter" idx="10"/>
          </p:nvPr>
        </p:nvSpPr>
        <p:spPr/>
        <p:txBody>
          <a:bodyPr/>
          <a:lstStyle/>
          <a:p>
            <a:fld id="{F355ADEB-E9F3-4597-88CF-728E92DE9702}" type="slidenum">
              <a:rPr lang="en-US" smtClean="0"/>
              <a:t>7</a:t>
            </a:fld>
            <a:endParaRPr lang="en-US"/>
          </a:p>
        </p:txBody>
      </p:sp>
    </p:spTree>
    <p:extLst>
      <p:ext uri="{BB962C8B-B14F-4D97-AF65-F5344CB8AC3E}">
        <p14:creationId xmlns:p14="http://schemas.microsoft.com/office/powerpoint/2010/main" val="366497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93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reference the instructions at the end of this slide deck for detailed information on how to complete this slide.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ADEB-E9F3-4597-88CF-728E92DE9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6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
            <a:ext cx="12192000" cy="6847301"/>
          </a:xfrm>
          <a:prstGeom prst="rect">
            <a:avLst/>
          </a:prstGeom>
        </p:spPr>
      </p:pic>
      <p:sp>
        <p:nvSpPr>
          <p:cNvPr id="2" name="Title 1">
            <a:extLst>
              <a:ext uri="{FF2B5EF4-FFF2-40B4-BE49-F238E27FC236}">
                <a16:creationId xmlns:a16="http://schemas.microsoft.com/office/drawing/2014/main" id="{5CEEAC1C-8737-40BC-84A3-444278112B7E}"/>
              </a:ext>
            </a:extLst>
          </p:cNvPr>
          <p:cNvSpPr>
            <a:spLocks noGrp="1"/>
          </p:cNvSpPr>
          <p:nvPr>
            <p:ph type="ctrTitle"/>
          </p:nvPr>
        </p:nvSpPr>
        <p:spPr>
          <a:xfrm>
            <a:off x="461554" y="3257006"/>
            <a:ext cx="11242766" cy="1243554"/>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CD99D8-617F-4D57-88C7-5A13EABD8450}"/>
              </a:ext>
            </a:extLst>
          </p:cNvPr>
          <p:cNvSpPr>
            <a:spLocks noGrp="1"/>
          </p:cNvSpPr>
          <p:nvPr>
            <p:ph type="subTitle" idx="1"/>
          </p:nvPr>
        </p:nvSpPr>
        <p:spPr>
          <a:xfrm>
            <a:off x="1524000" y="4521995"/>
            <a:ext cx="9144000" cy="115460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1A129-CDF6-4BD4-9C8B-00A6F581F02A}"/>
              </a:ext>
            </a:extLst>
          </p:cNvPr>
          <p:cNvSpPr>
            <a:spLocks noGrp="1"/>
          </p:cNvSpPr>
          <p:nvPr>
            <p:ph type="dt" sz="half" idx="10"/>
          </p:nvPr>
        </p:nvSpPr>
        <p:spPr/>
        <p:txBody>
          <a:bodyPr/>
          <a:lstStyle/>
          <a:p>
            <a:fld id="{1CB2BC63-2384-4A01-A679-BA716ED98848}" type="datetime1">
              <a:rPr lang="en-US" smtClean="0"/>
              <a:t>10/3/2022</a:t>
            </a:fld>
            <a:endParaRPr lang="en-US"/>
          </a:p>
        </p:txBody>
      </p:sp>
      <p:sp>
        <p:nvSpPr>
          <p:cNvPr id="5" name="Footer Placeholder 4">
            <a:extLst>
              <a:ext uri="{FF2B5EF4-FFF2-40B4-BE49-F238E27FC236}">
                <a16:creationId xmlns:a16="http://schemas.microsoft.com/office/drawing/2014/main" id="{9FBA2BE6-CDEC-40A3-866C-138CD549E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179D9-2687-466E-9C1F-0F7D9E017B6F}"/>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181217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4D1C-BB65-487F-9D2B-29172F78AA0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7E7BE80-5D17-46FE-AA21-6D105797D8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173B3-CEAF-4F89-8EAF-80ED9CA40B6A}"/>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99590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97755C-D4D9-4E4E-A815-BA2A48E22A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CD1CA-A5B5-4655-B3BE-75CF303D7652}"/>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281842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752F-FE30-457F-9C7B-8097F4376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3D7D9B-B84B-4B60-A651-E0BF7CA3E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03F17-CFB3-4468-9CF2-DB806D31A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93EDE24-E58A-4AD4-915A-A40E34979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72F9-3E25-4A7E-8167-52DFCA7CB5C5}"/>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4406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5409-6135-4F10-AD67-8D596D0B9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0F989-ECFE-4488-A02C-1CBC9F70D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8C98F-EDEE-4476-B24A-44FB8AA7CD5E}"/>
              </a:ext>
            </a:extLst>
          </p:cNvPr>
          <p:cNvSpPr>
            <a:spLocks noGrp="1"/>
          </p:cNvSpPr>
          <p:nvPr>
            <p:ph type="dt" sz="half" idx="10"/>
          </p:nvPr>
        </p:nvSpPr>
        <p:spPr/>
        <p:txBody>
          <a:bodyPr/>
          <a:lstStyle/>
          <a:p>
            <a:fld id="{E02BD206-40A8-4F32-AAA0-17FEEE206EA6}" type="datetime1">
              <a:rPr lang="en-US" smtClean="0"/>
              <a:t>10/3/2022</a:t>
            </a:fld>
            <a:endParaRPr lang="en-US"/>
          </a:p>
        </p:txBody>
      </p:sp>
      <p:sp>
        <p:nvSpPr>
          <p:cNvPr id="5" name="Footer Placeholder 4">
            <a:extLst>
              <a:ext uri="{FF2B5EF4-FFF2-40B4-BE49-F238E27FC236}">
                <a16:creationId xmlns:a16="http://schemas.microsoft.com/office/drawing/2014/main" id="{67047179-C159-4F0C-B775-B8E13DAF3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04984-AD06-40B4-97B4-F8A163F56C9D}"/>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329160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A4EAC-57CE-4850-B458-491F2CDAF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C7AE9-2D2B-4E09-9323-EEE39BDE1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8DCE-B028-472E-A335-5E7B1DF68F58}"/>
              </a:ext>
            </a:extLst>
          </p:cNvPr>
          <p:cNvSpPr>
            <a:spLocks noGrp="1"/>
          </p:cNvSpPr>
          <p:nvPr>
            <p:ph type="dt" sz="half" idx="10"/>
          </p:nvPr>
        </p:nvSpPr>
        <p:spPr/>
        <p:txBody>
          <a:bodyPr/>
          <a:lstStyle/>
          <a:p>
            <a:fld id="{722A612C-B5E4-4AFE-838D-9A5637A498AD}" type="datetime1">
              <a:rPr lang="en-US" smtClean="0"/>
              <a:t>10/3/2022</a:t>
            </a:fld>
            <a:endParaRPr lang="en-US"/>
          </a:p>
        </p:txBody>
      </p:sp>
      <p:sp>
        <p:nvSpPr>
          <p:cNvPr id="5" name="Footer Placeholder 4">
            <a:extLst>
              <a:ext uri="{FF2B5EF4-FFF2-40B4-BE49-F238E27FC236}">
                <a16:creationId xmlns:a16="http://schemas.microsoft.com/office/drawing/2014/main" id="{0A947792-3B49-43CE-BC1A-D8F640081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F8714-6DCD-49E9-8627-B73A1B8E1030}"/>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128792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AA58E-D6D8-4FC9-BD58-6D82F4870FD2}"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92663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AC1C-8737-40BC-84A3-444278112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D99D8-617F-4D57-88C7-5A13EABD8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1A129-CDF6-4BD4-9C8B-00A6F581F02A}"/>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5" name="Footer Placeholder 4">
            <a:extLst>
              <a:ext uri="{FF2B5EF4-FFF2-40B4-BE49-F238E27FC236}">
                <a16:creationId xmlns:a16="http://schemas.microsoft.com/office/drawing/2014/main" id="{9FBA2BE6-CDEC-40A3-866C-138CD549E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179D9-2687-466E-9C1F-0F7D9E017B6F}"/>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427547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2D05-CF92-4A85-A340-C6C48C887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847D4-CA13-4B55-9012-7AF8989FC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C04859F-DCA6-45A1-BB93-D34F7AD1C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8DDA4-01C2-461D-8536-0C79EC51BEB9}"/>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54459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D74F-C504-49C1-9841-A26B94134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988C71-03E1-4ADE-BD6B-A8EE05A16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AB2AB-2711-4CE9-9DF3-4579399283B0}"/>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5" name="Footer Placeholder 4">
            <a:extLst>
              <a:ext uri="{FF2B5EF4-FFF2-40B4-BE49-F238E27FC236}">
                <a16:creationId xmlns:a16="http://schemas.microsoft.com/office/drawing/2014/main" id="{9F4CB14E-F123-4F0C-A976-559867FD1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BBFC3-FF79-4B80-9751-F961BD9CA779}"/>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3782877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ECDB-6DEF-4860-8210-AC84DF139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810BB-5B64-4B0D-8143-294C53C2B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5BC57-175C-4B58-8675-C5CB264D1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648B5-7B55-4D0C-AF88-E51589BFC6FF}"/>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6" name="Footer Placeholder 5">
            <a:extLst>
              <a:ext uri="{FF2B5EF4-FFF2-40B4-BE49-F238E27FC236}">
                <a16:creationId xmlns:a16="http://schemas.microsoft.com/office/drawing/2014/main" id="{3F65C061-A5B8-4719-B233-E1D8134E1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D2A6D-513F-4307-9C39-74A535F356B1}"/>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6679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2D05-CF92-4A85-A340-C6C48C887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847D4-CA13-4B55-9012-7AF8989FC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C04859F-DCA6-45A1-BB93-D34F7AD1C5AC}"/>
              </a:ext>
            </a:extLst>
          </p:cNvPr>
          <p:cNvSpPr>
            <a:spLocks noGrp="1"/>
          </p:cNvSpPr>
          <p:nvPr>
            <p:ph type="ftr" sz="quarter" idx="11"/>
          </p:nvPr>
        </p:nvSpPr>
        <p:spPr>
          <a:xfrm>
            <a:off x="4038600" y="6337391"/>
            <a:ext cx="4114800" cy="365125"/>
          </a:xfrm>
        </p:spPr>
        <p:txBody>
          <a:bodyPr/>
          <a:lstStyle/>
          <a:p>
            <a:endParaRPr lang="en-US"/>
          </a:p>
        </p:txBody>
      </p:sp>
      <p:sp>
        <p:nvSpPr>
          <p:cNvPr id="6" name="Slide Number Placeholder 5">
            <a:extLst>
              <a:ext uri="{FF2B5EF4-FFF2-40B4-BE49-F238E27FC236}">
                <a16:creationId xmlns:a16="http://schemas.microsoft.com/office/drawing/2014/main" id="{2018DDA4-01C2-461D-8536-0C79EC51BEB9}"/>
              </a:ext>
            </a:extLst>
          </p:cNvPr>
          <p:cNvSpPr>
            <a:spLocks noGrp="1"/>
          </p:cNvSpPr>
          <p:nvPr>
            <p:ph type="sldNum" sz="quarter" idx="12"/>
          </p:nvPr>
        </p:nvSpPr>
        <p:spPr/>
        <p:txBody>
          <a:bodyPr/>
          <a:lstStyle/>
          <a:p>
            <a:fld id="{DE7B11F1-2AB4-4905-9FB8-A7E5B57019EA}" type="slidenum">
              <a:rPr lang="en-US" smtClean="0"/>
              <a:t>‹#›</a:t>
            </a:fld>
            <a:endParaRPr lang="en-US"/>
          </a:p>
        </p:txBody>
      </p:sp>
      <p:sp>
        <p:nvSpPr>
          <p:cNvPr id="7" name="Date Placeholder 3">
            <a:extLst>
              <a:ext uri="{FF2B5EF4-FFF2-40B4-BE49-F238E27FC236}">
                <a16:creationId xmlns:a16="http://schemas.microsoft.com/office/drawing/2014/main" id="{2011A129-CDF6-4BD4-9C8B-00A6F581F02A}"/>
              </a:ext>
            </a:extLst>
          </p:cNvPr>
          <p:cNvSpPr>
            <a:spLocks noGrp="1"/>
          </p:cNvSpPr>
          <p:nvPr>
            <p:ph type="dt" sz="half" idx="10"/>
          </p:nvPr>
        </p:nvSpPr>
        <p:spPr>
          <a:xfrm>
            <a:off x="838200" y="6356350"/>
            <a:ext cx="2743200" cy="365125"/>
          </a:xfrm>
        </p:spPr>
        <p:txBody>
          <a:bodyPr/>
          <a:lstStyle/>
          <a:p>
            <a:fld id="{4AD1FD91-2008-4F13-8223-541023E841F1}" type="datetime1">
              <a:rPr lang="en-US" smtClean="0"/>
              <a:t>10/3/2022</a:t>
            </a:fld>
            <a:endParaRPr lang="en-US"/>
          </a:p>
        </p:txBody>
      </p:sp>
    </p:spTree>
    <p:extLst>
      <p:ext uri="{BB962C8B-B14F-4D97-AF65-F5344CB8AC3E}">
        <p14:creationId xmlns:p14="http://schemas.microsoft.com/office/powerpoint/2010/main" val="80218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AC94-2E9C-4E4B-B690-FEE9EF3F7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1D62F-ACC7-417F-AAFA-E8C88D82B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DE480-13CA-42BB-8BB4-655D58015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853F5-718F-4856-953A-0BCB41D45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A9B16-0718-474A-A7C8-94DD6D544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3B7C3D-150A-4E06-9194-7E80D6698805}"/>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8" name="Footer Placeholder 7">
            <a:extLst>
              <a:ext uri="{FF2B5EF4-FFF2-40B4-BE49-F238E27FC236}">
                <a16:creationId xmlns:a16="http://schemas.microsoft.com/office/drawing/2014/main" id="{65B94468-8519-40F2-8AED-ED540B676E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C8EAB-303A-46E1-9BD0-B88AC940F74B}"/>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89932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4D1C-BB65-487F-9D2B-29172F78AA0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7E7BE80-5D17-46FE-AA21-6D105797D8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173B3-CEAF-4F89-8EAF-80ED9CA40B6A}"/>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378966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97755C-D4D9-4E4E-A815-BA2A48E22A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CD1CA-A5B5-4655-B3BE-75CF303D7652}"/>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414561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3E47-FEAE-410C-B396-53237B559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93FCA-C076-427D-B77A-C9E2CC9F6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48DA9-9441-4395-879F-001970B4D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09428BA-30F3-4188-B95B-FF1F178AB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232B1-0CF3-4FC0-B31B-491BAA29725E}"/>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61777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752F-FE30-457F-9C7B-8097F4376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3D7D9B-B84B-4B60-A651-E0BF7CA3E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03F17-CFB3-4468-9CF2-DB806D31A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93EDE24-E58A-4AD4-915A-A40E34979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72F9-3E25-4A7E-8167-52DFCA7CB5C5}"/>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2634523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5409-6135-4F10-AD67-8D596D0B9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0F989-ECFE-4488-A02C-1CBC9F70D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8C98F-EDEE-4476-B24A-44FB8AA7CD5E}"/>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5" name="Footer Placeholder 4">
            <a:extLst>
              <a:ext uri="{FF2B5EF4-FFF2-40B4-BE49-F238E27FC236}">
                <a16:creationId xmlns:a16="http://schemas.microsoft.com/office/drawing/2014/main" id="{67047179-C159-4F0C-B775-B8E13DAF3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04984-AD06-40B4-97B4-F8A163F56C9D}"/>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380157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A4EAC-57CE-4850-B458-491F2CDAF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C7AE9-2D2B-4E09-9323-EEE39BDE1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8DCE-B028-472E-A335-5E7B1DF68F58}"/>
              </a:ext>
            </a:extLst>
          </p:cNvPr>
          <p:cNvSpPr>
            <a:spLocks noGrp="1"/>
          </p:cNvSpPr>
          <p:nvPr>
            <p:ph type="dt" sz="half" idx="10"/>
          </p:nvPr>
        </p:nvSpPr>
        <p:spPr/>
        <p:txBody>
          <a:bodyPr/>
          <a:lstStyle/>
          <a:p>
            <a:fld id="{8C3B38C7-83B8-4BEC-85F1-D33653E82DF1}" type="datetimeFigureOut">
              <a:rPr lang="en-US" smtClean="0"/>
              <a:t>10/3/2022</a:t>
            </a:fld>
            <a:endParaRPr lang="en-US"/>
          </a:p>
        </p:txBody>
      </p:sp>
      <p:sp>
        <p:nvSpPr>
          <p:cNvPr id="5" name="Footer Placeholder 4">
            <a:extLst>
              <a:ext uri="{FF2B5EF4-FFF2-40B4-BE49-F238E27FC236}">
                <a16:creationId xmlns:a16="http://schemas.microsoft.com/office/drawing/2014/main" id="{0A947792-3B49-43CE-BC1A-D8F640081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F8714-6DCD-49E9-8627-B73A1B8E1030}"/>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310196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699"/>
            <a:ext cx="12192000" cy="6847301"/>
          </a:xfrm>
          <a:prstGeom prst="rect">
            <a:avLst/>
          </a:prstGeom>
        </p:spPr>
      </p:pic>
      <p:sp>
        <p:nvSpPr>
          <p:cNvPr id="2" name="Title 1">
            <a:extLst>
              <a:ext uri="{FF2B5EF4-FFF2-40B4-BE49-F238E27FC236}">
                <a16:creationId xmlns:a16="http://schemas.microsoft.com/office/drawing/2014/main" id="{57682D05-CF92-4A85-A340-C6C48C887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847D4-CA13-4B55-9012-7AF8989FC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C04859F-DCA6-45A1-BB93-D34F7AD1C5AC}"/>
              </a:ext>
            </a:extLst>
          </p:cNvPr>
          <p:cNvSpPr>
            <a:spLocks noGrp="1"/>
          </p:cNvSpPr>
          <p:nvPr>
            <p:ph type="ftr" sz="quarter" idx="11"/>
          </p:nvPr>
        </p:nvSpPr>
        <p:spPr>
          <a:xfrm>
            <a:off x="4038600" y="6337391"/>
            <a:ext cx="4114800" cy="365125"/>
          </a:xfrm>
        </p:spPr>
        <p:txBody>
          <a:bodyPr/>
          <a:lstStyle/>
          <a:p>
            <a:endParaRPr lang="en-US"/>
          </a:p>
        </p:txBody>
      </p:sp>
      <p:sp>
        <p:nvSpPr>
          <p:cNvPr id="6" name="Slide Number Placeholder 5">
            <a:extLst>
              <a:ext uri="{FF2B5EF4-FFF2-40B4-BE49-F238E27FC236}">
                <a16:creationId xmlns:a16="http://schemas.microsoft.com/office/drawing/2014/main" id="{2018DDA4-01C2-461D-8536-0C79EC51BEB9}"/>
              </a:ext>
            </a:extLst>
          </p:cNvPr>
          <p:cNvSpPr>
            <a:spLocks noGrp="1"/>
          </p:cNvSpPr>
          <p:nvPr>
            <p:ph type="sldNum" sz="quarter" idx="12"/>
          </p:nvPr>
        </p:nvSpPr>
        <p:spPr/>
        <p:txBody>
          <a:bodyPr/>
          <a:lstStyle/>
          <a:p>
            <a:fld id="{DE7B11F1-2AB4-4905-9FB8-A7E5B57019EA}" type="slidenum">
              <a:rPr lang="en-US" smtClean="0"/>
              <a:t>‹#›</a:t>
            </a:fld>
            <a:endParaRPr lang="en-US"/>
          </a:p>
        </p:txBody>
      </p:sp>
      <p:sp>
        <p:nvSpPr>
          <p:cNvPr id="7" name="Date Placeholder 3">
            <a:extLst>
              <a:ext uri="{FF2B5EF4-FFF2-40B4-BE49-F238E27FC236}">
                <a16:creationId xmlns:a16="http://schemas.microsoft.com/office/drawing/2014/main" id="{2011A129-CDF6-4BD4-9C8B-00A6F581F02A}"/>
              </a:ext>
            </a:extLst>
          </p:cNvPr>
          <p:cNvSpPr>
            <a:spLocks noGrp="1"/>
          </p:cNvSpPr>
          <p:nvPr>
            <p:ph type="dt" sz="half" idx="10"/>
          </p:nvPr>
        </p:nvSpPr>
        <p:spPr>
          <a:xfrm>
            <a:off x="838200" y="6356350"/>
            <a:ext cx="2743200" cy="365125"/>
          </a:xfrm>
        </p:spPr>
        <p:txBody>
          <a:bodyPr/>
          <a:lstStyle/>
          <a:p>
            <a:fld id="{45963E32-4EC7-44B2-A8B5-C07217469DBA}" type="datetime1">
              <a:rPr lang="en-US" smtClean="0"/>
              <a:t>10/3/2022</a:t>
            </a:fld>
            <a:endParaRPr lang="en-US"/>
          </a:p>
        </p:txBody>
      </p:sp>
    </p:spTree>
    <p:extLst>
      <p:ext uri="{BB962C8B-B14F-4D97-AF65-F5344CB8AC3E}">
        <p14:creationId xmlns:p14="http://schemas.microsoft.com/office/powerpoint/2010/main" val="267216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0"/>
            <a:ext cx="12192000" cy="6847301"/>
          </a:xfrm>
          <a:prstGeom prst="rect">
            <a:avLst/>
          </a:prstGeom>
        </p:spPr>
      </p:pic>
      <p:sp>
        <p:nvSpPr>
          <p:cNvPr id="2" name="Title 1">
            <a:extLst>
              <a:ext uri="{FF2B5EF4-FFF2-40B4-BE49-F238E27FC236}">
                <a16:creationId xmlns:a16="http://schemas.microsoft.com/office/drawing/2014/main" id="{57682D05-CF92-4A85-A340-C6C48C887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847D4-CA13-4B55-9012-7AF8989FCC99}"/>
              </a:ext>
            </a:extLst>
          </p:cNvPr>
          <p:cNvSpPr>
            <a:spLocks noGrp="1"/>
          </p:cNvSpPr>
          <p:nvPr>
            <p:ph idx="1"/>
          </p:nvPr>
        </p:nvSpPr>
        <p:spPr>
          <a:xfrm>
            <a:off x="838200" y="1809795"/>
            <a:ext cx="10515600" cy="4252369"/>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C04859F-DCA6-45A1-BB93-D34F7AD1C5AC}"/>
              </a:ext>
            </a:extLst>
          </p:cNvPr>
          <p:cNvSpPr>
            <a:spLocks noGrp="1"/>
          </p:cNvSpPr>
          <p:nvPr>
            <p:ph type="ftr" sz="quarter" idx="11"/>
          </p:nvPr>
        </p:nvSpPr>
        <p:spPr>
          <a:xfrm>
            <a:off x="4038600" y="6337391"/>
            <a:ext cx="4114800" cy="365125"/>
          </a:xfrm>
        </p:spPr>
        <p:txBody>
          <a:bodyPr/>
          <a:lstStyle/>
          <a:p>
            <a:endParaRPr lang="en-US"/>
          </a:p>
        </p:txBody>
      </p:sp>
      <p:sp>
        <p:nvSpPr>
          <p:cNvPr id="6" name="Slide Number Placeholder 5">
            <a:extLst>
              <a:ext uri="{FF2B5EF4-FFF2-40B4-BE49-F238E27FC236}">
                <a16:creationId xmlns:a16="http://schemas.microsoft.com/office/drawing/2014/main" id="{2018DDA4-01C2-461D-8536-0C79EC51BEB9}"/>
              </a:ext>
            </a:extLst>
          </p:cNvPr>
          <p:cNvSpPr>
            <a:spLocks noGrp="1"/>
          </p:cNvSpPr>
          <p:nvPr>
            <p:ph type="sldNum" sz="quarter" idx="12"/>
          </p:nvPr>
        </p:nvSpPr>
        <p:spPr/>
        <p:txBody>
          <a:bodyPr/>
          <a:lstStyle/>
          <a:p>
            <a:fld id="{DE7B11F1-2AB4-4905-9FB8-A7E5B57019EA}" type="slidenum">
              <a:rPr lang="en-US" smtClean="0"/>
              <a:t>‹#›</a:t>
            </a:fld>
            <a:endParaRPr lang="en-US"/>
          </a:p>
        </p:txBody>
      </p:sp>
      <p:sp>
        <p:nvSpPr>
          <p:cNvPr id="7" name="Date Placeholder 3">
            <a:extLst>
              <a:ext uri="{FF2B5EF4-FFF2-40B4-BE49-F238E27FC236}">
                <a16:creationId xmlns:a16="http://schemas.microsoft.com/office/drawing/2014/main" id="{2011A129-CDF6-4BD4-9C8B-00A6F581F02A}"/>
              </a:ext>
            </a:extLst>
          </p:cNvPr>
          <p:cNvSpPr>
            <a:spLocks noGrp="1"/>
          </p:cNvSpPr>
          <p:nvPr>
            <p:ph type="dt" sz="half" idx="10"/>
          </p:nvPr>
        </p:nvSpPr>
        <p:spPr>
          <a:xfrm>
            <a:off x="838200" y="6356350"/>
            <a:ext cx="2743200" cy="365125"/>
          </a:xfrm>
        </p:spPr>
        <p:txBody>
          <a:bodyPr/>
          <a:lstStyle/>
          <a:p>
            <a:fld id="{C219B138-FF92-4DB4-A042-702E7D73466E}" type="datetime1">
              <a:rPr lang="en-US" smtClean="0"/>
              <a:t>10/3/2022</a:t>
            </a:fld>
            <a:endParaRPr lang="en-US"/>
          </a:p>
        </p:txBody>
      </p:sp>
    </p:spTree>
    <p:extLst>
      <p:ext uri="{BB962C8B-B14F-4D97-AF65-F5344CB8AC3E}">
        <p14:creationId xmlns:p14="http://schemas.microsoft.com/office/powerpoint/2010/main" val="626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D74F-C504-49C1-9841-A26B94134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988C71-03E1-4ADE-BD6B-A8EE05A16C5A}"/>
              </a:ext>
            </a:extLst>
          </p:cNvPr>
          <p:cNvSpPr>
            <a:spLocks noGrp="1"/>
          </p:cNvSpPr>
          <p:nvPr>
            <p:ph type="body" idx="1"/>
          </p:nvPr>
        </p:nvSpPr>
        <p:spPr>
          <a:xfrm>
            <a:off x="831850" y="4589463"/>
            <a:ext cx="10515600" cy="1500187"/>
          </a:xfrm>
        </p:spPr>
        <p:txBody>
          <a:bodyPr/>
          <a:lstStyle>
            <a:lvl1pPr marL="0" indent="0">
              <a:buNone/>
              <a:defRPr sz="2400">
                <a:solidFill>
                  <a:srgbClr val="4646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AB2AB-2711-4CE9-9DF3-4579399283B0}"/>
              </a:ext>
            </a:extLst>
          </p:cNvPr>
          <p:cNvSpPr>
            <a:spLocks noGrp="1"/>
          </p:cNvSpPr>
          <p:nvPr>
            <p:ph type="dt" sz="half" idx="10"/>
          </p:nvPr>
        </p:nvSpPr>
        <p:spPr/>
        <p:txBody>
          <a:bodyPr/>
          <a:lstStyle/>
          <a:p>
            <a:fld id="{4AC177D3-DCE5-45A8-8EB9-A6E430D4B618}" type="datetime1">
              <a:rPr lang="en-US" smtClean="0"/>
              <a:t>10/3/2022</a:t>
            </a:fld>
            <a:endParaRPr lang="en-US"/>
          </a:p>
        </p:txBody>
      </p:sp>
      <p:sp>
        <p:nvSpPr>
          <p:cNvPr id="5" name="Footer Placeholder 4">
            <a:extLst>
              <a:ext uri="{FF2B5EF4-FFF2-40B4-BE49-F238E27FC236}">
                <a16:creationId xmlns:a16="http://schemas.microsoft.com/office/drawing/2014/main" id="{9F4CB14E-F123-4F0C-A976-559867FD1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BBFC3-FF79-4B80-9751-F961BD9CA779}"/>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6199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ECDB-6DEF-4860-8210-AC84DF139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810BB-5B64-4B0D-8143-294C53C2B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5BC57-175C-4B58-8675-C5CB264D1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648B5-7B55-4D0C-AF88-E51589BFC6FF}"/>
              </a:ext>
            </a:extLst>
          </p:cNvPr>
          <p:cNvSpPr>
            <a:spLocks noGrp="1"/>
          </p:cNvSpPr>
          <p:nvPr>
            <p:ph type="dt" sz="half" idx="10"/>
          </p:nvPr>
        </p:nvSpPr>
        <p:spPr/>
        <p:txBody>
          <a:bodyPr/>
          <a:lstStyle/>
          <a:p>
            <a:fld id="{4533AC97-9FEE-4EA9-A320-2B70B955E3B5}" type="datetime1">
              <a:rPr lang="en-US" smtClean="0"/>
              <a:t>10/3/2022</a:t>
            </a:fld>
            <a:endParaRPr lang="en-US"/>
          </a:p>
        </p:txBody>
      </p:sp>
      <p:sp>
        <p:nvSpPr>
          <p:cNvPr id="6" name="Footer Placeholder 5">
            <a:extLst>
              <a:ext uri="{FF2B5EF4-FFF2-40B4-BE49-F238E27FC236}">
                <a16:creationId xmlns:a16="http://schemas.microsoft.com/office/drawing/2014/main" id="{3F65C061-A5B8-4719-B233-E1D8134E1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D2A6D-513F-4307-9C39-74A535F356B1}"/>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197011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
            <a:ext cx="12192000" cy="6847301"/>
          </a:xfrm>
          <a:prstGeom prst="rect">
            <a:avLst/>
          </a:prstGeom>
        </p:spPr>
      </p:pic>
      <p:sp>
        <p:nvSpPr>
          <p:cNvPr id="2" name="Title 1">
            <a:extLst>
              <a:ext uri="{FF2B5EF4-FFF2-40B4-BE49-F238E27FC236}">
                <a16:creationId xmlns:a16="http://schemas.microsoft.com/office/drawing/2014/main" id="{DE94ECDB-6DEF-4860-8210-AC84DF139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810BB-5B64-4B0D-8143-294C53C2B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5BC57-175C-4B58-8675-C5CB264D1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648B5-7B55-4D0C-AF88-E51589BFC6FF}"/>
              </a:ext>
            </a:extLst>
          </p:cNvPr>
          <p:cNvSpPr>
            <a:spLocks noGrp="1"/>
          </p:cNvSpPr>
          <p:nvPr>
            <p:ph type="dt" sz="half" idx="10"/>
          </p:nvPr>
        </p:nvSpPr>
        <p:spPr/>
        <p:txBody>
          <a:bodyPr/>
          <a:lstStyle/>
          <a:p>
            <a:fld id="{165AF445-F9FD-4EC9-83F9-CAA0D6ED87B0}" type="datetime1">
              <a:rPr lang="en-US" smtClean="0"/>
              <a:t>10/3/2022</a:t>
            </a:fld>
            <a:endParaRPr lang="en-US"/>
          </a:p>
        </p:txBody>
      </p:sp>
      <p:sp>
        <p:nvSpPr>
          <p:cNvPr id="6" name="Footer Placeholder 5">
            <a:extLst>
              <a:ext uri="{FF2B5EF4-FFF2-40B4-BE49-F238E27FC236}">
                <a16:creationId xmlns:a16="http://schemas.microsoft.com/office/drawing/2014/main" id="{3F65C061-A5B8-4719-B233-E1D8134E1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D2A6D-513F-4307-9C39-74A535F356B1}"/>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271240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AC94-2E9C-4E4B-B690-FEE9EF3F7B86}"/>
              </a:ext>
            </a:extLst>
          </p:cNvPr>
          <p:cNvSpPr>
            <a:spLocks noGrp="1"/>
          </p:cNvSpPr>
          <p:nvPr>
            <p:ph type="title"/>
          </p:nvPr>
        </p:nvSpPr>
        <p:spPr>
          <a:xfrm>
            <a:off x="839788" y="365126"/>
            <a:ext cx="10515600" cy="7234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1D62F-ACC7-417F-AAFA-E8C88D82B08C}"/>
              </a:ext>
            </a:extLst>
          </p:cNvPr>
          <p:cNvSpPr>
            <a:spLocks noGrp="1"/>
          </p:cNvSpPr>
          <p:nvPr>
            <p:ph type="body" idx="1"/>
          </p:nvPr>
        </p:nvSpPr>
        <p:spPr>
          <a:xfrm>
            <a:off x="839788" y="124571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DE480-13CA-42BB-8BB4-655D5801590B}"/>
              </a:ext>
            </a:extLst>
          </p:cNvPr>
          <p:cNvSpPr>
            <a:spLocks noGrp="1"/>
          </p:cNvSpPr>
          <p:nvPr>
            <p:ph sz="half" idx="2"/>
          </p:nvPr>
        </p:nvSpPr>
        <p:spPr>
          <a:xfrm>
            <a:off x="839788" y="206963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853F5-718F-4856-953A-0BCB41D45DDB}"/>
              </a:ext>
            </a:extLst>
          </p:cNvPr>
          <p:cNvSpPr>
            <a:spLocks noGrp="1"/>
          </p:cNvSpPr>
          <p:nvPr>
            <p:ph type="body" sz="quarter" idx="3"/>
          </p:nvPr>
        </p:nvSpPr>
        <p:spPr>
          <a:xfrm>
            <a:off x="6172200" y="124571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A9B16-0718-474A-A7C8-94DD6D544510}"/>
              </a:ext>
            </a:extLst>
          </p:cNvPr>
          <p:cNvSpPr>
            <a:spLocks noGrp="1"/>
          </p:cNvSpPr>
          <p:nvPr>
            <p:ph sz="quarter" idx="4"/>
          </p:nvPr>
        </p:nvSpPr>
        <p:spPr>
          <a:xfrm>
            <a:off x="6172200" y="206963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3B7C3D-150A-4E06-9194-7E80D6698805}"/>
              </a:ext>
            </a:extLst>
          </p:cNvPr>
          <p:cNvSpPr>
            <a:spLocks noGrp="1"/>
          </p:cNvSpPr>
          <p:nvPr>
            <p:ph type="dt" sz="half" idx="10"/>
          </p:nvPr>
        </p:nvSpPr>
        <p:spPr/>
        <p:txBody>
          <a:bodyPr/>
          <a:lstStyle/>
          <a:p>
            <a:fld id="{99CDAB73-D7C6-4A56-9C63-9415680EFD28}" type="datetime1">
              <a:rPr lang="en-US" smtClean="0"/>
              <a:t>10/3/2022</a:t>
            </a:fld>
            <a:endParaRPr lang="en-US"/>
          </a:p>
        </p:txBody>
      </p:sp>
      <p:sp>
        <p:nvSpPr>
          <p:cNvPr id="8" name="Footer Placeholder 7">
            <a:extLst>
              <a:ext uri="{FF2B5EF4-FFF2-40B4-BE49-F238E27FC236}">
                <a16:creationId xmlns:a16="http://schemas.microsoft.com/office/drawing/2014/main" id="{65B94468-8519-40F2-8AED-ED540B676E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C8EAB-303A-46E1-9BD0-B88AC940F74B}"/>
              </a:ext>
            </a:extLst>
          </p:cNvPr>
          <p:cNvSpPr>
            <a:spLocks noGrp="1"/>
          </p:cNvSpPr>
          <p:nvPr>
            <p:ph type="sldNum" sz="quarter" idx="12"/>
          </p:nvPr>
        </p:nvSpPr>
        <p:spPr/>
        <p:txBody>
          <a:bodyPr/>
          <a:lstStyle/>
          <a:p>
            <a:fld id="{DE7B11F1-2AB4-4905-9FB8-A7E5B57019EA}" type="slidenum">
              <a:rPr lang="en-US" smtClean="0"/>
              <a:t>‹#›</a:t>
            </a:fld>
            <a:endParaRPr lang="en-US"/>
          </a:p>
        </p:txBody>
      </p:sp>
    </p:spTree>
    <p:extLst>
      <p:ext uri="{BB962C8B-B14F-4D97-AF65-F5344CB8AC3E}">
        <p14:creationId xmlns:p14="http://schemas.microsoft.com/office/powerpoint/2010/main" val="10539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45966"/>
          </a:xfrm>
          <a:prstGeom prst="rect">
            <a:avLst/>
          </a:prstGeom>
        </p:spPr>
      </p:pic>
      <p:sp>
        <p:nvSpPr>
          <p:cNvPr id="2" name="Title 1">
            <a:extLst>
              <a:ext uri="{FF2B5EF4-FFF2-40B4-BE49-F238E27FC236}">
                <a16:creationId xmlns:a16="http://schemas.microsoft.com/office/drawing/2014/main" id="{AAF13E47-FEAE-410C-B396-53237B55912C}"/>
              </a:ext>
            </a:extLst>
          </p:cNvPr>
          <p:cNvSpPr>
            <a:spLocks noGrp="1"/>
          </p:cNvSpPr>
          <p:nvPr>
            <p:ph type="title"/>
          </p:nvPr>
        </p:nvSpPr>
        <p:spPr>
          <a:xfrm>
            <a:off x="106363" y="648789"/>
            <a:ext cx="3932237" cy="2486296"/>
          </a:xfrm>
        </p:spPr>
        <p:txBody>
          <a:bodyPr anchor="b"/>
          <a:lstStyle>
            <a:lvl1pPr>
              <a:defRPr sz="3200" b="1">
                <a:solidFill>
                  <a:schemeClr val="bg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3493FCA-C076-427D-B77A-C9E2CC9F675B}"/>
              </a:ext>
            </a:extLst>
          </p:cNvPr>
          <p:cNvSpPr>
            <a:spLocks noGrp="1"/>
          </p:cNvSpPr>
          <p:nvPr>
            <p:ph idx="1"/>
          </p:nvPr>
        </p:nvSpPr>
        <p:spPr>
          <a:xfrm>
            <a:off x="4528457" y="1665288"/>
            <a:ext cx="7236823" cy="45665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48DA9-9441-4395-879F-001970B4D0EA}"/>
              </a:ext>
            </a:extLst>
          </p:cNvPr>
          <p:cNvSpPr>
            <a:spLocks noGrp="1"/>
          </p:cNvSpPr>
          <p:nvPr>
            <p:ph type="body" sz="half" idx="2"/>
          </p:nvPr>
        </p:nvSpPr>
        <p:spPr>
          <a:xfrm>
            <a:off x="106363" y="3135085"/>
            <a:ext cx="3932237" cy="292549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09428BA-30F3-4188-B95B-FF1F178AB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232B1-0CF3-4FC0-B31B-491BAA29725E}"/>
              </a:ext>
            </a:extLst>
          </p:cNvPr>
          <p:cNvSpPr>
            <a:spLocks noGrp="1"/>
          </p:cNvSpPr>
          <p:nvPr>
            <p:ph type="sldNum" sz="quarter" idx="12"/>
          </p:nvPr>
        </p:nvSpPr>
        <p:spPr/>
        <p:txBody>
          <a:bodyPr/>
          <a:lstStyle>
            <a:lvl1pPr>
              <a:defRPr>
                <a:solidFill>
                  <a:srgbClr val="004E9A"/>
                </a:solidFill>
              </a:defRPr>
            </a:lvl1pPr>
          </a:lstStyle>
          <a:p>
            <a:fld id="{DE7B11F1-2AB4-4905-9FB8-A7E5B57019EA}" type="slidenum">
              <a:rPr lang="en-US" smtClean="0"/>
              <a:pPr/>
              <a:t>‹#›</a:t>
            </a:fld>
            <a:endParaRPr lang="en-US"/>
          </a:p>
        </p:txBody>
      </p:sp>
    </p:spTree>
    <p:extLst>
      <p:ext uri="{BB962C8B-B14F-4D97-AF65-F5344CB8AC3E}">
        <p14:creationId xmlns:p14="http://schemas.microsoft.com/office/powerpoint/2010/main" val="167588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5349"/>
            <a:ext cx="12192000" cy="6847301"/>
          </a:xfrm>
          <a:prstGeom prst="rect">
            <a:avLst/>
          </a:prstGeom>
        </p:spPr>
      </p:pic>
      <p:sp>
        <p:nvSpPr>
          <p:cNvPr id="2" name="Title Placeholder 1">
            <a:extLst>
              <a:ext uri="{FF2B5EF4-FFF2-40B4-BE49-F238E27FC236}">
                <a16:creationId xmlns:a16="http://schemas.microsoft.com/office/drawing/2014/main" id="{7DD3CFB7-229D-4393-8CA2-A32969208983}"/>
              </a:ext>
            </a:extLst>
          </p:cNvPr>
          <p:cNvSpPr>
            <a:spLocks noGrp="1"/>
          </p:cNvSpPr>
          <p:nvPr>
            <p:ph type="title"/>
          </p:nvPr>
        </p:nvSpPr>
        <p:spPr>
          <a:xfrm>
            <a:off x="838200" y="243206"/>
            <a:ext cx="10515600" cy="784812"/>
          </a:xfrm>
          <a:prstGeom prst="rect">
            <a:avLst/>
          </a:prstGeom>
          <a:ln>
            <a:solidFill>
              <a:srgbClr val="FFFFFF"/>
            </a:solidFill>
          </a:ln>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5DD1-9869-47F8-B7D1-4A372A964947}"/>
              </a:ext>
            </a:extLst>
          </p:cNvPr>
          <p:cNvSpPr>
            <a:spLocks noGrp="1"/>
          </p:cNvSpPr>
          <p:nvPr>
            <p:ph type="body" idx="1"/>
          </p:nvPr>
        </p:nvSpPr>
        <p:spPr>
          <a:xfrm>
            <a:off x="838200" y="1149531"/>
            <a:ext cx="10515600" cy="5027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7AED0-1C23-45C9-8385-03565B3C9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CA9A01E6-0103-4B3D-9229-6AC1AF66F509}" type="datetime1">
              <a:rPr lang="en-US" smtClean="0"/>
              <a:t>10/3/2022</a:t>
            </a:fld>
            <a:endParaRPr lang="en-US"/>
          </a:p>
        </p:txBody>
      </p:sp>
      <p:sp>
        <p:nvSpPr>
          <p:cNvPr id="5" name="Footer Placeholder 4">
            <a:extLst>
              <a:ext uri="{FF2B5EF4-FFF2-40B4-BE49-F238E27FC236}">
                <a16:creationId xmlns:a16="http://schemas.microsoft.com/office/drawing/2014/main" id="{038883BC-1954-48FB-AB36-9D1E5FC2E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862CB-6369-458D-BA1E-70CC8C359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E7B11F1-2AB4-4905-9FB8-A7E5B57019EA}" type="slidenum">
              <a:rPr lang="en-US" smtClean="0"/>
              <a:pPr/>
              <a:t>‹#›</a:t>
            </a:fld>
            <a:endParaRPr lang="en-US"/>
          </a:p>
        </p:txBody>
      </p:sp>
    </p:spTree>
    <p:extLst>
      <p:ext uri="{BB962C8B-B14F-4D97-AF65-F5344CB8AC3E}">
        <p14:creationId xmlns:p14="http://schemas.microsoft.com/office/powerpoint/2010/main" val="3990313489"/>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101" r:id="rId3"/>
    <p:sldLayoutId id="2147484102" r:id="rId4"/>
    <p:sldLayoutId id="2147484092" r:id="rId5"/>
    <p:sldLayoutId id="2147484093" r:id="rId6"/>
    <p:sldLayoutId id="2147484103" r:id="rId7"/>
    <p:sldLayoutId id="2147484094" r:id="rId8"/>
    <p:sldLayoutId id="2147484097" r:id="rId9"/>
    <p:sldLayoutId id="2147484095" r:id="rId10"/>
    <p:sldLayoutId id="2147484096" r:id="rId11"/>
    <p:sldLayoutId id="2147484098" r:id="rId12"/>
    <p:sldLayoutId id="2147484099" r:id="rId13"/>
    <p:sldLayoutId id="2147484100" r:id="rId14"/>
    <p:sldLayoutId id="2147484155" r:id="rId15"/>
  </p:sldLayoutIdLst>
  <p:hf sldNum="0" hdr="0" ftr="0" dt="0"/>
  <p:txStyles>
    <p:titleStyle>
      <a:lvl1pPr algn="l" defTabSz="914400" rtl="0" eaLnBrk="1" latinLnBrk="0" hangingPunct="1">
        <a:lnSpc>
          <a:spcPct val="90000"/>
        </a:lnSpc>
        <a:spcBef>
          <a:spcPct val="0"/>
        </a:spcBef>
        <a:buNone/>
        <a:defRPr sz="4000" b="1" kern="1200">
          <a:solidFill>
            <a:srgbClr val="004E9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3CFB7-229D-4393-8CA2-A32969208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5DD1-9869-47F8-B7D1-4A372A964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7AED0-1C23-45C9-8385-03565B3C9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B38C7-83B8-4BEC-85F1-D33653E82DF1}" type="datetimeFigureOut">
              <a:rPr lang="en-US" smtClean="0"/>
              <a:t>10/3/2022</a:t>
            </a:fld>
            <a:endParaRPr lang="en-US"/>
          </a:p>
        </p:txBody>
      </p:sp>
      <p:sp>
        <p:nvSpPr>
          <p:cNvPr id="5" name="Footer Placeholder 4">
            <a:extLst>
              <a:ext uri="{FF2B5EF4-FFF2-40B4-BE49-F238E27FC236}">
                <a16:creationId xmlns:a16="http://schemas.microsoft.com/office/drawing/2014/main" id="{038883BC-1954-48FB-AB36-9D1E5FC2E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862CB-6369-458D-BA1E-70CC8C359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B11F1-2AB4-4905-9FB8-A7E5B57019EA}" type="slidenum">
              <a:rPr lang="en-US" smtClean="0"/>
              <a:t>‹#›</a:t>
            </a:fld>
            <a:endParaRPr lang="en-US"/>
          </a:p>
        </p:txBody>
      </p:sp>
    </p:spTree>
    <p:extLst>
      <p:ext uri="{BB962C8B-B14F-4D97-AF65-F5344CB8AC3E}">
        <p14:creationId xmlns:p14="http://schemas.microsoft.com/office/powerpoint/2010/main" val="32460004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law.justia.com/constitution/oklahoma/IX.html#:~:text=Article%20IX%3A%20CORPORATIONS,and%20passengers%20from%20other%20lines."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6915" y="3164168"/>
            <a:ext cx="11138170" cy="1593614"/>
          </a:xfrm>
          <a:ln>
            <a:noFill/>
          </a:ln>
        </p:spPr>
        <p:txBody>
          <a:bodyPr>
            <a:normAutofit fontScale="90000"/>
          </a:bodyPr>
          <a:lstStyle/>
          <a:p>
            <a:r>
              <a:rPr lang="en-US"/>
              <a:t>Oklahoma Corporation Commission</a:t>
            </a:r>
            <a:endParaRPr lang="en-US">
              <a:solidFill>
                <a:schemeClr val="bg1"/>
              </a:solidFill>
            </a:endParaRPr>
          </a:p>
        </p:txBody>
      </p:sp>
      <p:sp>
        <p:nvSpPr>
          <p:cNvPr id="3" name="Subtitle 2"/>
          <p:cNvSpPr>
            <a:spLocks noGrp="1"/>
          </p:cNvSpPr>
          <p:nvPr>
            <p:ph type="subTitle" idx="1"/>
          </p:nvPr>
        </p:nvSpPr>
        <p:spPr>
          <a:xfrm>
            <a:off x="1068186" y="4875272"/>
            <a:ext cx="10055629" cy="1351156"/>
          </a:xfrm>
        </p:spPr>
        <p:txBody>
          <a:bodyPr vert="horz" lIns="91440" tIns="45720" rIns="91440" bIns="45720" rtlCol="0" anchor="t">
            <a:normAutofit/>
          </a:bodyPr>
          <a:lstStyle/>
          <a:p>
            <a:r>
              <a:rPr lang="en-US" sz="3200" b="1"/>
              <a:t>Strategic Plan FY 2023-28</a:t>
            </a:r>
            <a:endParaRPr lang="en-US" sz="3200" b="1">
              <a:solidFill>
                <a:schemeClr val="bg1"/>
              </a:solidFill>
            </a:endParaRPr>
          </a:p>
          <a:p>
            <a:r>
              <a:rPr lang="en-US" sz="1800"/>
              <a:t>October 1, 2022</a:t>
            </a:r>
            <a:endParaRPr lang="en-US" sz="1800">
              <a:cs typeface="Calibri"/>
            </a:endParaRPr>
          </a:p>
          <a:p>
            <a:r>
              <a:rPr lang="en-US" sz="1800">
                <a:solidFill>
                  <a:schemeClr val="bg1"/>
                </a:solidFill>
              </a:rPr>
              <a:t>Submitted by:  Brandy L. Wreath, Director of Administration/Appointing Authority</a:t>
            </a:r>
          </a:p>
        </p:txBody>
      </p:sp>
      <p:pic>
        <p:nvPicPr>
          <p:cNvPr id="5" name="Picture 4">
            <a:extLst>
              <a:ext uri="{FF2B5EF4-FFF2-40B4-BE49-F238E27FC236}">
                <a16:creationId xmlns:a16="http://schemas.microsoft.com/office/drawing/2014/main" id="{582F1716-3DA2-F18C-D966-7C99F9891150}"/>
              </a:ext>
            </a:extLst>
          </p:cNvPr>
          <p:cNvPicPr>
            <a:picLocks noChangeAspect="1"/>
          </p:cNvPicPr>
          <p:nvPr/>
        </p:nvPicPr>
        <p:blipFill rotWithShape="1">
          <a:blip r:embed="rId5"/>
          <a:srcRect l="342"/>
          <a:stretch/>
        </p:blipFill>
        <p:spPr>
          <a:xfrm>
            <a:off x="3990975" y="475386"/>
            <a:ext cx="4210051" cy="1405073"/>
          </a:xfrm>
          <a:prstGeom prst="rect">
            <a:avLst/>
          </a:prstGeom>
        </p:spPr>
      </p:pic>
    </p:spTree>
    <p:extLst>
      <p:ext uri="{BB962C8B-B14F-4D97-AF65-F5344CB8AC3E}">
        <p14:creationId xmlns:p14="http://schemas.microsoft.com/office/powerpoint/2010/main" val="9025604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34" y="105830"/>
            <a:ext cx="11061266" cy="812713"/>
          </a:xfrm>
        </p:spPr>
        <p:txBody>
          <a:bodyPr>
            <a:normAutofit/>
          </a:bodyPr>
          <a:lstStyle/>
          <a:p>
            <a:r>
              <a:rPr lang="en-US">
                <a:latin typeface="+mn-lt"/>
              </a:rPr>
              <a:t>Appropriation History</a:t>
            </a:r>
            <a:endParaRPr lang="en-US" b="1" i="1">
              <a:latin typeface="+mn-lt"/>
            </a:endParaRPr>
          </a:p>
        </p:txBody>
      </p:sp>
      <p:graphicFrame>
        <p:nvGraphicFramePr>
          <p:cNvPr id="20" name="Chart 19">
            <a:extLst>
              <a:ext uri="{FF2B5EF4-FFF2-40B4-BE49-F238E27FC236}">
                <a16:creationId xmlns:a16="http://schemas.microsoft.com/office/drawing/2014/main" id="{6C28FD63-6FC0-4567-92F5-1CDDE921AED3}"/>
              </a:ext>
            </a:extLst>
          </p:cNvPr>
          <p:cNvGraphicFramePr/>
          <p:nvPr/>
        </p:nvGraphicFramePr>
        <p:xfrm>
          <a:off x="4436713" y="1218582"/>
          <a:ext cx="7151914" cy="4453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1">
            <a:extLst>
              <a:ext uri="{FF2B5EF4-FFF2-40B4-BE49-F238E27FC236}">
                <a16:creationId xmlns:a16="http://schemas.microsoft.com/office/drawing/2014/main" id="{7853886C-1CDB-4EB5-A3C7-8C5E1A69D813}"/>
              </a:ext>
            </a:extLst>
          </p:cNvPr>
          <p:cNvGraphicFramePr>
            <a:graphicFrameLocks noGrp="1"/>
          </p:cNvGraphicFramePr>
          <p:nvPr/>
        </p:nvGraphicFramePr>
        <p:xfrm>
          <a:off x="292534" y="1223996"/>
          <a:ext cx="3794274" cy="4453953"/>
        </p:xfrm>
        <a:graphic>
          <a:graphicData uri="http://schemas.openxmlformats.org/drawingml/2006/table">
            <a:tbl>
              <a:tblPr>
                <a:tableStyleId>{616DA210-FB5B-4158-B5E0-FEB733F419BA}</a:tableStyleId>
              </a:tblPr>
              <a:tblGrid>
                <a:gridCol w="1191033">
                  <a:extLst>
                    <a:ext uri="{9D8B030D-6E8A-4147-A177-3AD203B41FA5}">
                      <a16:colId xmlns:a16="http://schemas.microsoft.com/office/drawing/2014/main" val="1116619698"/>
                    </a:ext>
                  </a:extLst>
                </a:gridCol>
                <a:gridCol w="2603241">
                  <a:extLst>
                    <a:ext uri="{9D8B030D-6E8A-4147-A177-3AD203B41FA5}">
                      <a16:colId xmlns:a16="http://schemas.microsoft.com/office/drawing/2014/main" val="1008846225"/>
                    </a:ext>
                  </a:extLst>
                </a:gridCol>
              </a:tblGrid>
              <a:tr h="922298">
                <a:tc>
                  <a:txBody>
                    <a:bodyPr/>
                    <a:lstStyle/>
                    <a:p>
                      <a:pPr algn="ctr" fontAlgn="ctr"/>
                      <a:r>
                        <a:rPr lang="en-US" sz="1600" b="1" u="none" strike="noStrike">
                          <a:solidFill>
                            <a:schemeClr val="bg1"/>
                          </a:solidFill>
                          <a:effectLst/>
                        </a:rPr>
                        <a:t>Fiscal Year</a:t>
                      </a:r>
                      <a:endParaRPr lang="en-US" sz="16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600" b="1" i="0" u="none" strike="noStrike">
                          <a:solidFill>
                            <a:schemeClr val="bg1"/>
                          </a:solidFill>
                          <a:effectLst/>
                          <a:latin typeface="Calibri"/>
                        </a:rPr>
                        <a:t>Legislated Appropriation ($)</a:t>
                      </a:r>
                    </a:p>
                    <a:p>
                      <a:pPr algn="ctr" fontAlgn="ctr"/>
                      <a:r>
                        <a:rPr lang="en-US" sz="1200" b="1" i="1" u="none" strike="noStrike">
                          <a:solidFill>
                            <a:schemeClr val="bg1"/>
                          </a:solidFill>
                          <a:effectLst/>
                          <a:latin typeface="Calibri"/>
                        </a:rPr>
                        <a:t>(Include supplemental if applicable.) </a:t>
                      </a:r>
                    </a:p>
                  </a:txBody>
                  <a:tcPr marL="7620" marR="7620" marT="7620" marB="0" anchor="ctr">
                    <a:solidFill>
                      <a:srgbClr val="187BC0"/>
                    </a:solidFill>
                  </a:tcPr>
                </a:tc>
                <a:extLst>
                  <a:ext uri="{0D108BD9-81ED-4DB2-BD59-A6C34878D82A}">
                    <a16:rowId xmlns:a16="http://schemas.microsoft.com/office/drawing/2014/main" val="2744186899"/>
                  </a:ext>
                </a:extLst>
              </a:tr>
              <a:tr h="7446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 FY 2019</a:t>
                      </a:r>
                    </a:p>
                  </a:txBody>
                  <a:tcPr marL="7620" marR="7620" marT="7620" marB="0" anchor="ctr"/>
                </a:tc>
                <a:tc>
                  <a:txBody>
                    <a:bodyPr/>
                    <a:lstStyle/>
                    <a:p>
                      <a:pPr algn="ctr" fontAlgn="ctr"/>
                      <a:r>
                        <a:rPr lang="en-US" sz="1600" b="1" i="0" u="none" strike="noStrike">
                          <a:solidFill>
                            <a:srgbClr val="004E9A"/>
                          </a:solidFill>
                          <a:effectLst/>
                          <a:latin typeface="Calibri" panose="020F0502020204030204" pitchFamily="34" charset="0"/>
                        </a:rPr>
                        <a:t>$10,628,177</a:t>
                      </a:r>
                    </a:p>
                  </a:txBody>
                  <a:tcPr marL="7620" marR="7620" marT="7620" marB="0" anchor="ctr"/>
                </a:tc>
                <a:extLst>
                  <a:ext uri="{0D108BD9-81ED-4DB2-BD59-A6C34878D82A}">
                    <a16:rowId xmlns:a16="http://schemas.microsoft.com/office/drawing/2014/main" val="711178112"/>
                  </a:ext>
                </a:extLst>
              </a:tr>
              <a:tr h="7075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  FY 2020</a:t>
                      </a:r>
                    </a:p>
                  </a:txBody>
                  <a:tcPr marL="7620" marR="7620" marT="7620" marB="0" anchor="ctr"/>
                </a:tc>
                <a:tc>
                  <a:txBody>
                    <a:bodyPr/>
                    <a:lstStyle/>
                    <a:p>
                      <a:pPr algn="ctr" fontAlgn="ctr"/>
                      <a:r>
                        <a:rPr lang="en-US" sz="1600" b="1" i="0" u="none" strike="noStrike">
                          <a:solidFill>
                            <a:srgbClr val="004E9A"/>
                          </a:solidFill>
                          <a:effectLst/>
                          <a:latin typeface="Calibri" panose="020F0502020204030204" pitchFamily="34" charset="0"/>
                        </a:rPr>
                        <a:t>$17,568,600</a:t>
                      </a:r>
                    </a:p>
                  </a:txBody>
                  <a:tcPr marL="7620" marR="7620" marT="7620" marB="0" anchor="ctr"/>
                </a:tc>
                <a:extLst>
                  <a:ext uri="{0D108BD9-81ED-4DB2-BD59-A6C34878D82A}">
                    <a16:rowId xmlns:a16="http://schemas.microsoft.com/office/drawing/2014/main" val="3529077951"/>
                  </a:ext>
                </a:extLst>
              </a:tr>
              <a:tr h="7517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  FY 2021</a:t>
                      </a:r>
                    </a:p>
                  </a:txBody>
                  <a:tcPr marL="7620" marR="7620" marT="7620" marB="0" anchor="ctr"/>
                </a:tc>
                <a:tc>
                  <a:txBody>
                    <a:bodyPr/>
                    <a:lstStyle/>
                    <a:p>
                      <a:pPr algn="ctr" fontAlgn="ctr"/>
                      <a:r>
                        <a:rPr lang="en-US" sz="1600" b="1" i="0" u="none" strike="noStrike">
                          <a:solidFill>
                            <a:srgbClr val="004E9A"/>
                          </a:solidFill>
                          <a:effectLst/>
                          <a:latin typeface="Calibri" panose="020F0502020204030204" pitchFamily="34" charset="0"/>
                        </a:rPr>
                        <a:t>$16,865,856</a:t>
                      </a:r>
                    </a:p>
                  </a:txBody>
                  <a:tcPr marL="7620" marR="7620" marT="7620" marB="0" anchor="ctr"/>
                </a:tc>
                <a:extLst>
                  <a:ext uri="{0D108BD9-81ED-4DB2-BD59-A6C34878D82A}">
                    <a16:rowId xmlns:a16="http://schemas.microsoft.com/office/drawing/2014/main" val="2699851669"/>
                  </a:ext>
                </a:extLst>
              </a:tr>
              <a:tr h="7075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 FY 2022</a:t>
                      </a:r>
                    </a:p>
                  </a:txBody>
                  <a:tcPr marL="7620" marR="7620" marT="7620" marB="0" anchor="ctr"/>
                </a:tc>
                <a:tc>
                  <a:txBody>
                    <a:bodyPr/>
                    <a:lstStyle/>
                    <a:p>
                      <a:pPr algn="ctr" fontAlgn="ctr"/>
                      <a:r>
                        <a:rPr lang="en-US" sz="1600" b="1" i="0" u="none" strike="noStrike">
                          <a:solidFill>
                            <a:srgbClr val="004E9A"/>
                          </a:solidFill>
                          <a:effectLst/>
                          <a:latin typeface="Calibri" panose="020F0502020204030204" pitchFamily="34" charset="0"/>
                        </a:rPr>
                        <a:t>$16,876,719</a:t>
                      </a:r>
                    </a:p>
                  </a:txBody>
                  <a:tcPr marL="7620" marR="7620" marT="7620" marB="0" anchor="ctr"/>
                </a:tc>
                <a:extLst>
                  <a:ext uri="{0D108BD9-81ED-4DB2-BD59-A6C34878D82A}">
                    <a16:rowId xmlns:a16="http://schemas.microsoft.com/office/drawing/2014/main" val="3207353023"/>
                  </a:ext>
                </a:extLst>
              </a:tr>
              <a:tr h="6202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 FY 2023</a:t>
                      </a:r>
                    </a:p>
                  </a:txBody>
                  <a:tcPr marL="7620" marR="7620" marT="7620" marB="0" anchor="ctr">
                    <a:noFill/>
                  </a:tcPr>
                </a:tc>
                <a:tc>
                  <a:txBody>
                    <a:bodyPr/>
                    <a:lstStyle/>
                    <a:p>
                      <a:pPr algn="ctr" fontAlgn="b"/>
                      <a:r>
                        <a:rPr lang="en-US" sz="1600" b="1" i="0" u="none" strike="noStrike" kern="1200">
                          <a:solidFill>
                            <a:srgbClr val="004E9A"/>
                          </a:solidFill>
                          <a:effectLst/>
                          <a:latin typeface="Calibri" panose="020F0502020204030204" pitchFamily="34" charset="0"/>
                          <a:ea typeface="+mn-ea"/>
                          <a:cs typeface="+mn-cs"/>
                        </a:rPr>
                        <a:t>$16,964,255</a:t>
                      </a:r>
                    </a:p>
                  </a:txBody>
                  <a:tcPr marL="7620" marR="7620" marT="7620" marB="0" anchor="ctr">
                    <a:noFill/>
                  </a:tcPr>
                </a:tc>
                <a:extLst>
                  <a:ext uri="{0D108BD9-81ED-4DB2-BD59-A6C34878D82A}">
                    <a16:rowId xmlns:a16="http://schemas.microsoft.com/office/drawing/2014/main" val="252675210"/>
                  </a:ext>
                </a:extLst>
              </a:tr>
            </a:tbl>
          </a:graphicData>
        </a:graphic>
      </p:graphicFrame>
    </p:spTree>
    <p:extLst>
      <p:ext uri="{BB962C8B-B14F-4D97-AF65-F5344CB8AC3E}">
        <p14:creationId xmlns:p14="http://schemas.microsoft.com/office/powerpoint/2010/main" val="87294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7DD5-E691-42B7-A3D3-5F8C497BDF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3"/>
          <p:cNvSpPr>
            <a:spLocks noGrp="1"/>
          </p:cNvSpPr>
          <p:nvPr>
            <p:ph type="title"/>
          </p:nvPr>
        </p:nvSpPr>
        <p:spPr>
          <a:xfrm>
            <a:off x="163774" y="2286000"/>
            <a:ext cx="3800901" cy="2286000"/>
          </a:xfrm>
        </p:spPr>
        <p:txBody>
          <a:bodyPr anchor="t">
            <a:normAutofit/>
          </a:bodyPr>
          <a:lstStyle/>
          <a:p>
            <a:pPr lvl="0" algn="ctr">
              <a:lnSpc>
                <a:spcPct val="100000"/>
              </a:lnSpc>
              <a:spcBef>
                <a:spcPts val="1200"/>
              </a:spcBef>
              <a:spcAft>
                <a:spcPts val="200"/>
              </a:spcAft>
              <a:buClr>
                <a:srgbClr val="1CADE4"/>
              </a:buClr>
              <a:buSzPct val="100000"/>
            </a:pPr>
            <a:r>
              <a:rPr lang="en-US" sz="4400" b="1">
                <a:solidFill>
                  <a:schemeClr val="bg1"/>
                </a:solidFill>
              </a:rPr>
              <a:t>Section II: </a:t>
            </a:r>
            <a:br>
              <a:rPr lang="en-US" sz="4400" b="1">
                <a:solidFill>
                  <a:schemeClr val="bg1"/>
                </a:solidFill>
              </a:rPr>
            </a:br>
            <a:r>
              <a:rPr lang="en-US" sz="4400" b="1">
                <a:solidFill>
                  <a:schemeClr val="bg1"/>
                </a:solidFill>
              </a:rPr>
              <a:t>Strategic Plan</a:t>
            </a:r>
            <a:br>
              <a:rPr lang="en-US" sz="2700" spc="0">
                <a:latin typeface="Calibri" panose="020F0502020204030204"/>
                <a:ea typeface="+mn-ea"/>
                <a:cs typeface="+mn-cs"/>
              </a:rPr>
            </a:br>
            <a:endParaRPr lang="en-US" sz="2700"/>
          </a:p>
        </p:txBody>
      </p:sp>
      <p:sp>
        <p:nvSpPr>
          <p:cNvPr id="9" name="Content Placeholder 2">
            <a:extLst>
              <a:ext uri="{FF2B5EF4-FFF2-40B4-BE49-F238E27FC236}">
                <a16:creationId xmlns:a16="http://schemas.microsoft.com/office/drawing/2014/main" id="{4F6F67A5-857A-4A89-8C56-4EDFF8E31C04}"/>
              </a:ext>
            </a:extLst>
          </p:cNvPr>
          <p:cNvSpPr txBox="1">
            <a:spLocks/>
          </p:cNvSpPr>
          <p:nvPr/>
        </p:nvSpPr>
        <p:spPr>
          <a:xfrm>
            <a:off x="5648024" y="1979479"/>
            <a:ext cx="5925152" cy="45594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r>
              <a:rPr kumimoji="0" lang="en-US" sz="4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Resource analysis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Financials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Staffing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600">
                <a:solidFill>
                  <a:srgbClr val="4472C4">
                    <a:lumMod val="75000"/>
                  </a:srgbClr>
                </a:solidFill>
                <a:latin typeface="Calibri" panose="020F0502020204030204"/>
              </a:rPr>
              <a:t> Savings &amp; Efficiencies</a:t>
            </a:r>
            <a:endParaRPr kumimoji="0" lang="en-US" sz="36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r>
              <a:rPr kumimoji="0" lang="en-US" sz="40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Goals &amp; strategies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600">
                <a:solidFill>
                  <a:srgbClr val="4472C4">
                    <a:lumMod val="75000"/>
                  </a:srgbClr>
                </a:solidFill>
                <a:latin typeface="Calibri" panose="020F0502020204030204"/>
              </a:rPr>
              <a:t>Goals &amp; strategies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Key Performance Metrics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Type of Funding</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40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53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08C1AB-E64B-42AE-A140-554D280F895B}"/>
              </a:ext>
            </a:extLst>
          </p:cNvPr>
          <p:cNvSpPr txBox="1">
            <a:spLocks/>
          </p:cNvSpPr>
          <p:nvPr/>
        </p:nvSpPr>
        <p:spPr>
          <a:xfrm>
            <a:off x="292534" y="62076"/>
            <a:ext cx="11061266" cy="812713"/>
          </a:xfrm>
          <a:prstGeom prst="rect">
            <a:avLst/>
          </a:prstGeom>
        </p:spPr>
        <p:txBody>
          <a:bodyPr>
            <a:normAutofit/>
          </a:bodyPr>
          <a:lstStyle>
            <a:lvl1pPr algn="l" defTabSz="914400" rtl="0" eaLnBrk="1" latinLnBrk="0" hangingPunct="1">
              <a:lnSpc>
                <a:spcPct val="90000"/>
              </a:lnSpc>
              <a:spcBef>
                <a:spcPct val="0"/>
              </a:spcBef>
              <a:buNone/>
              <a:defRPr sz="4000" b="1" kern="1200">
                <a:solidFill>
                  <a:srgbClr val="004E9A"/>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4E9A"/>
                </a:solidFill>
                <a:effectLst/>
                <a:uLnTx/>
                <a:uFillTx/>
                <a:latin typeface="Calibri" panose="020F0502020204030204"/>
                <a:ea typeface="+mj-ea"/>
                <a:cs typeface="+mj-cs"/>
              </a:rPr>
              <a:t>Financial Resource Analysis</a:t>
            </a:r>
            <a:endParaRPr kumimoji="0" lang="en-US" sz="4000" b="1" i="1" u="none" strike="noStrike" kern="1200" cap="none" spc="0" normalizeH="0" baseline="0" noProof="0">
              <a:ln>
                <a:noFill/>
              </a:ln>
              <a:solidFill>
                <a:srgbClr val="004E9A"/>
              </a:solidFill>
              <a:effectLst/>
              <a:uLnTx/>
              <a:uFillTx/>
              <a:latin typeface="Calibri" panose="020F0502020204030204"/>
              <a:ea typeface="+mj-ea"/>
              <a:cs typeface="+mj-cs"/>
            </a:endParaRPr>
          </a:p>
        </p:txBody>
      </p:sp>
      <p:graphicFrame>
        <p:nvGraphicFramePr>
          <p:cNvPr id="4" name="Table 3">
            <a:extLst>
              <a:ext uri="{FF2B5EF4-FFF2-40B4-BE49-F238E27FC236}">
                <a16:creationId xmlns:a16="http://schemas.microsoft.com/office/drawing/2014/main" id="{ABC27F12-179B-4B06-A6E0-9F8CECEBA7B3}"/>
              </a:ext>
            </a:extLst>
          </p:cNvPr>
          <p:cNvGraphicFramePr>
            <a:graphicFrameLocks noGrp="1"/>
          </p:cNvGraphicFramePr>
          <p:nvPr/>
        </p:nvGraphicFramePr>
        <p:xfrm>
          <a:off x="1014974" y="787087"/>
          <a:ext cx="10166548" cy="946750"/>
        </p:xfrm>
        <a:graphic>
          <a:graphicData uri="http://schemas.openxmlformats.org/drawingml/2006/table">
            <a:tbl>
              <a:tblPr>
                <a:tableStyleId>{616DA210-FB5B-4158-B5E0-FEB733F419BA}</a:tableStyleId>
              </a:tblPr>
              <a:tblGrid>
                <a:gridCol w="2830141">
                  <a:extLst>
                    <a:ext uri="{9D8B030D-6E8A-4147-A177-3AD203B41FA5}">
                      <a16:colId xmlns:a16="http://schemas.microsoft.com/office/drawing/2014/main" val="3122462264"/>
                    </a:ext>
                  </a:extLst>
                </a:gridCol>
                <a:gridCol w="1964725">
                  <a:extLst>
                    <a:ext uri="{9D8B030D-6E8A-4147-A177-3AD203B41FA5}">
                      <a16:colId xmlns:a16="http://schemas.microsoft.com/office/drawing/2014/main" val="4001747836"/>
                    </a:ext>
                  </a:extLst>
                </a:gridCol>
                <a:gridCol w="1917946">
                  <a:extLst>
                    <a:ext uri="{9D8B030D-6E8A-4147-A177-3AD203B41FA5}">
                      <a16:colId xmlns:a16="http://schemas.microsoft.com/office/drawing/2014/main" val="4233963213"/>
                    </a:ext>
                  </a:extLst>
                </a:gridCol>
                <a:gridCol w="1777608">
                  <a:extLst>
                    <a:ext uri="{9D8B030D-6E8A-4147-A177-3AD203B41FA5}">
                      <a16:colId xmlns:a16="http://schemas.microsoft.com/office/drawing/2014/main" val="2522017276"/>
                    </a:ext>
                  </a:extLst>
                </a:gridCol>
                <a:gridCol w="1676128">
                  <a:extLst>
                    <a:ext uri="{9D8B030D-6E8A-4147-A177-3AD203B41FA5}">
                      <a16:colId xmlns:a16="http://schemas.microsoft.com/office/drawing/2014/main" val="2764691625"/>
                    </a:ext>
                  </a:extLst>
                </a:gridCol>
              </a:tblGrid>
              <a:tr h="331708">
                <a:tc>
                  <a:txBody>
                    <a:bodyPr/>
                    <a:lstStyle/>
                    <a:p>
                      <a:pPr algn="ctr" fontAlgn="b"/>
                      <a:r>
                        <a:rPr lang="en-US" sz="1800" b="1" u="none" strike="noStrike" kern="1200">
                          <a:solidFill>
                            <a:schemeClr val="bg1"/>
                          </a:solidFill>
                          <a:effectLst/>
                          <a:latin typeface="+mn-lt"/>
                          <a:ea typeface="+mn-ea"/>
                          <a:cs typeface="+mn-cs"/>
                        </a:rPr>
                        <a:t>Carryover</a:t>
                      </a: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2019 </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2020</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2021</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2022</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extLst>
                  <a:ext uri="{0D108BD9-81ED-4DB2-BD59-A6C34878D82A}">
                    <a16:rowId xmlns:a16="http://schemas.microsoft.com/office/drawing/2014/main" val="2850594057"/>
                  </a:ext>
                </a:extLst>
              </a:tr>
              <a:tr h="615042">
                <a:tc>
                  <a:txBody>
                    <a:bodyPr/>
                    <a:lstStyle/>
                    <a:p>
                      <a:pPr algn="ctr" fontAlgn="ctr"/>
                      <a:r>
                        <a:rPr lang="en-US" sz="1400" b="1" u="none" strike="noStrike">
                          <a:solidFill>
                            <a:schemeClr val="bg1"/>
                          </a:solidFill>
                          <a:effectLst/>
                        </a:rPr>
                        <a:t>Total appropriated carryover amount expended ($)</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0" u="none" strike="noStrike">
                          <a:solidFill>
                            <a:srgbClr val="004E9A"/>
                          </a:solidFill>
                          <a:effectLst/>
                        </a:rPr>
                        <a:t>$0</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i="0" u="none" strike="noStrike">
                          <a:solidFill>
                            <a:srgbClr val="004E9A"/>
                          </a:solidFill>
                          <a:effectLst/>
                          <a:latin typeface="Calibri" panose="020F0502020204030204" pitchFamily="34" charset="0"/>
                        </a:rPr>
                        <a:t>$145,846</a:t>
                      </a:r>
                    </a:p>
                  </a:txBody>
                  <a:tcPr marL="7620" marR="7620" marT="7620" marB="0" anchor="ctr"/>
                </a:tc>
                <a:tc>
                  <a:txBody>
                    <a:bodyPr/>
                    <a:lstStyle/>
                    <a:p>
                      <a:pPr algn="ctr" fontAlgn="ctr"/>
                      <a:r>
                        <a:rPr lang="en-US" sz="1400" b="0" u="none" strike="noStrike">
                          <a:solidFill>
                            <a:srgbClr val="004E9A"/>
                          </a:solidFill>
                          <a:effectLst/>
                        </a:rPr>
                        <a:t>$787,812</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u="none" strike="noStrike">
                          <a:solidFill>
                            <a:srgbClr val="004E9A"/>
                          </a:solidFill>
                          <a:effectLst/>
                        </a:rPr>
                        <a:t>$801,078</a:t>
                      </a:r>
                      <a:endParaRPr lang="en-US" sz="1400" b="0" i="0" u="none" strike="noStrike">
                        <a:solidFill>
                          <a:srgbClr val="004E9A"/>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32032280"/>
                  </a:ext>
                </a:extLst>
              </a:tr>
            </a:tbl>
          </a:graphicData>
        </a:graphic>
      </p:graphicFrame>
      <p:graphicFrame>
        <p:nvGraphicFramePr>
          <p:cNvPr id="5" name="Table 4">
            <a:extLst>
              <a:ext uri="{FF2B5EF4-FFF2-40B4-BE49-F238E27FC236}">
                <a16:creationId xmlns:a16="http://schemas.microsoft.com/office/drawing/2014/main" id="{EEEC6D11-A266-4030-9B34-A903507F29CE}"/>
              </a:ext>
            </a:extLst>
          </p:cNvPr>
          <p:cNvGraphicFramePr>
            <a:graphicFrameLocks noGrp="1"/>
          </p:cNvGraphicFramePr>
          <p:nvPr/>
        </p:nvGraphicFramePr>
        <p:xfrm>
          <a:off x="1014974" y="2978770"/>
          <a:ext cx="10234051" cy="3067170"/>
        </p:xfrm>
        <a:graphic>
          <a:graphicData uri="http://schemas.openxmlformats.org/drawingml/2006/table">
            <a:tbl>
              <a:tblPr>
                <a:tableStyleId>{616DA210-FB5B-4158-B5E0-FEB733F419BA}</a:tableStyleId>
              </a:tblPr>
              <a:tblGrid>
                <a:gridCol w="1524854">
                  <a:extLst>
                    <a:ext uri="{9D8B030D-6E8A-4147-A177-3AD203B41FA5}">
                      <a16:colId xmlns:a16="http://schemas.microsoft.com/office/drawing/2014/main" val="1116619698"/>
                    </a:ext>
                  </a:extLst>
                </a:gridCol>
                <a:gridCol w="6499397">
                  <a:extLst>
                    <a:ext uri="{9D8B030D-6E8A-4147-A177-3AD203B41FA5}">
                      <a16:colId xmlns:a16="http://schemas.microsoft.com/office/drawing/2014/main" val="301955542"/>
                    </a:ext>
                  </a:extLst>
                </a:gridCol>
                <a:gridCol w="2209800">
                  <a:extLst>
                    <a:ext uri="{9D8B030D-6E8A-4147-A177-3AD203B41FA5}">
                      <a16:colId xmlns:a16="http://schemas.microsoft.com/office/drawing/2014/main" val="1008846225"/>
                    </a:ext>
                  </a:extLst>
                </a:gridCol>
              </a:tblGrid>
              <a:tr h="464223">
                <a:tc>
                  <a:txBody>
                    <a:bodyPr/>
                    <a:lstStyle/>
                    <a:p>
                      <a:pPr algn="ctr" fontAlgn="ctr"/>
                      <a:r>
                        <a:rPr lang="en-US" sz="1600" b="1" u="none" strike="noStrike">
                          <a:solidFill>
                            <a:schemeClr val="bg1"/>
                          </a:solidFill>
                          <a:effectLst/>
                        </a:rPr>
                        <a:t>Revolving Class Fund # </a:t>
                      </a:r>
                      <a:r>
                        <a:rPr lang="en-US" sz="1400" b="1" u="none" strike="noStrike">
                          <a:solidFill>
                            <a:schemeClr val="bg1"/>
                          </a:solidFill>
                          <a:effectLst/>
                        </a:rPr>
                        <a:t>(</a:t>
                      </a:r>
                      <a:r>
                        <a:rPr lang="en-US" sz="1400" b="1" i="1" u="none" strike="noStrike">
                          <a:solidFill>
                            <a:schemeClr val="bg1"/>
                          </a:solidFill>
                          <a:effectLst/>
                        </a:rPr>
                        <a:t>Unrestricted only</a:t>
                      </a:r>
                      <a:r>
                        <a:rPr lang="en-US" sz="1400" b="1" u="none" strike="noStrike">
                          <a:solidFill>
                            <a:schemeClr val="bg1"/>
                          </a:solidFill>
                          <a:effectLst/>
                        </a:rPr>
                        <a:t>)</a:t>
                      </a:r>
                      <a:endParaRPr lang="en-US" sz="16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600" b="1" i="0" u="none" strike="noStrike">
                          <a:solidFill>
                            <a:schemeClr val="bg1"/>
                          </a:solidFill>
                          <a:effectLst/>
                          <a:latin typeface="Calibri" panose="020F0502020204030204" pitchFamily="34" charset="0"/>
                        </a:rPr>
                        <a:t>Revolving Class Fund Name </a:t>
                      </a:r>
                      <a:r>
                        <a:rPr lang="en-US" sz="1600" b="1" i="1" u="none" strike="noStrike">
                          <a:solidFill>
                            <a:schemeClr val="bg1"/>
                          </a:solidFill>
                          <a:effectLst/>
                          <a:latin typeface="Calibri" panose="020F0502020204030204" pitchFamily="34" charset="0"/>
                        </a:rPr>
                        <a:t>(Unrestricted only)</a:t>
                      </a:r>
                    </a:p>
                  </a:txBody>
                  <a:tcPr marL="7620" marR="7620" marT="7620" marB="0" anchor="ctr">
                    <a:solidFill>
                      <a:srgbClr val="187BC0"/>
                    </a:solidFill>
                  </a:tcPr>
                </a:tc>
                <a:tc>
                  <a:txBody>
                    <a:bodyPr/>
                    <a:lstStyle/>
                    <a:p>
                      <a:pPr algn="ctr" fontAlgn="ctr"/>
                      <a:r>
                        <a:rPr lang="en-US" sz="1600" b="1" u="none" strike="noStrike" baseline="0">
                          <a:solidFill>
                            <a:schemeClr val="bg1"/>
                          </a:solidFill>
                          <a:effectLst/>
                        </a:rPr>
                        <a:t>Current cash balance ($)</a:t>
                      </a:r>
                      <a:endParaRPr lang="en-US" sz="1600" b="1" i="0" u="none" strike="noStrike" baseline="0">
                        <a:solidFill>
                          <a:schemeClr val="bg1"/>
                        </a:solidFill>
                        <a:effectLst/>
                        <a:latin typeface="Calibri" panose="020F0502020204030204" pitchFamily="34" charset="0"/>
                      </a:endParaRPr>
                    </a:p>
                  </a:txBody>
                  <a:tcPr marL="7620" marR="7620" marT="7620" marB="0" anchor="ctr">
                    <a:solidFill>
                      <a:srgbClr val="187BC0"/>
                    </a:solidFill>
                  </a:tcPr>
                </a:tc>
                <a:extLst>
                  <a:ext uri="{0D108BD9-81ED-4DB2-BD59-A6C34878D82A}">
                    <a16:rowId xmlns:a16="http://schemas.microsoft.com/office/drawing/2014/main" val="2744186899"/>
                  </a:ext>
                </a:extLst>
              </a:tr>
              <a:tr h="312640">
                <a:tc>
                  <a:txBody>
                    <a:bodyPr/>
                    <a:lstStyle/>
                    <a:p>
                      <a:pPr algn="ctr" fontAlgn="ctr"/>
                      <a:r>
                        <a:rPr lang="en-US" sz="1400" b="0" u="none" strike="noStrike">
                          <a:solidFill>
                            <a:srgbClr val="004E9A"/>
                          </a:solidFill>
                          <a:effectLst/>
                        </a:rPr>
                        <a:t>#202</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i="0" u="none" strike="noStrike">
                          <a:solidFill>
                            <a:srgbClr val="004E9A"/>
                          </a:solidFill>
                          <a:effectLst/>
                          <a:latin typeface="Calibri" panose="020F0502020204030204" pitchFamily="34" charset="0"/>
                        </a:rPr>
                        <a:t>Corporation Commission Revolving Fund</a:t>
                      </a:r>
                    </a:p>
                  </a:txBody>
                  <a:tcPr marL="7620" marR="7620" marT="7620" marB="0" anchor="ctr"/>
                </a:tc>
                <a:tc>
                  <a:txBody>
                    <a:bodyPr/>
                    <a:lstStyle/>
                    <a:p>
                      <a:pPr algn="ctr" fontAlgn="ctr"/>
                      <a:r>
                        <a:rPr lang="en-US" sz="1400" b="0" i="0" u="none" strike="noStrike">
                          <a:solidFill>
                            <a:srgbClr val="004E9A"/>
                          </a:solidFill>
                          <a:effectLst/>
                          <a:latin typeface="+mn-lt"/>
                        </a:rPr>
                        <a:t>$7,844,462</a:t>
                      </a:r>
                    </a:p>
                  </a:txBody>
                  <a:tcPr marL="7620" marR="7620" marT="7620" marB="0" anchor="ctr"/>
                </a:tc>
                <a:extLst>
                  <a:ext uri="{0D108BD9-81ED-4DB2-BD59-A6C34878D82A}">
                    <a16:rowId xmlns:a16="http://schemas.microsoft.com/office/drawing/2014/main" val="711178112"/>
                  </a:ext>
                </a:extLst>
              </a:tr>
              <a:tr h="312640">
                <a:tc>
                  <a:txBody>
                    <a:bodyPr/>
                    <a:lstStyle/>
                    <a:p>
                      <a:pPr algn="ctr" fontAlgn="ctr"/>
                      <a:r>
                        <a:rPr lang="en-US" sz="1400" b="0" u="none" strike="noStrike">
                          <a:solidFill>
                            <a:srgbClr val="004E9A"/>
                          </a:solidFill>
                          <a:effectLst/>
                        </a:rPr>
                        <a:t>#</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u="none" strike="noStrike">
                          <a:solidFill>
                            <a:srgbClr val="004E9A"/>
                          </a:solidFill>
                          <a:effectLst/>
                          <a:latin typeface="+mn-lt"/>
                        </a:rPr>
                        <a:t>$</a:t>
                      </a:r>
                      <a:endParaRPr lang="en-US" sz="1400" b="0" i="0" u="none" strike="noStrike">
                        <a:solidFill>
                          <a:srgbClr val="004E9A"/>
                        </a:solidFill>
                        <a:effectLst/>
                        <a:latin typeface="+mn-lt"/>
                      </a:endParaRPr>
                    </a:p>
                  </a:txBody>
                  <a:tcPr marL="7620" marR="7620" marT="7620" marB="0" anchor="ctr"/>
                </a:tc>
                <a:extLst>
                  <a:ext uri="{0D108BD9-81ED-4DB2-BD59-A6C34878D82A}">
                    <a16:rowId xmlns:a16="http://schemas.microsoft.com/office/drawing/2014/main" val="2238769542"/>
                  </a:ext>
                </a:extLst>
              </a:tr>
              <a:tr h="312640">
                <a:tc>
                  <a:txBody>
                    <a:bodyPr/>
                    <a:lstStyle/>
                    <a:p>
                      <a:pPr algn="ctr" fontAlgn="ctr"/>
                      <a:r>
                        <a:rPr lang="en-US" sz="1400" b="0" u="none" strike="noStrike">
                          <a:solidFill>
                            <a:srgbClr val="004E9A"/>
                          </a:solidFill>
                          <a:effectLst/>
                        </a:rPr>
                        <a:t>#</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i="0" u="none" strike="noStrike">
                          <a:solidFill>
                            <a:srgbClr val="004E9A"/>
                          </a:solidFill>
                          <a:effectLst/>
                          <a:latin typeface="+mn-lt"/>
                        </a:rPr>
                        <a:t>$</a:t>
                      </a:r>
                    </a:p>
                  </a:txBody>
                  <a:tcPr marL="7620" marR="7620" marT="7620" marB="0" anchor="ctr"/>
                </a:tc>
                <a:extLst>
                  <a:ext uri="{0D108BD9-81ED-4DB2-BD59-A6C34878D82A}">
                    <a16:rowId xmlns:a16="http://schemas.microsoft.com/office/drawing/2014/main" val="4279392993"/>
                  </a:ext>
                </a:extLst>
              </a:tr>
              <a:tr h="356710">
                <a:tc>
                  <a:txBody>
                    <a:bodyPr/>
                    <a:lstStyle/>
                    <a:p>
                      <a:pPr algn="ctr" fontAlgn="ctr"/>
                      <a:r>
                        <a:rPr lang="en-US" sz="1400" b="0" u="none" strike="noStrike">
                          <a:solidFill>
                            <a:srgbClr val="004E9A"/>
                          </a:solidFill>
                          <a:effectLst/>
                        </a:rPr>
                        <a:t>#</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u="none" strike="noStrike">
                          <a:solidFill>
                            <a:srgbClr val="004E9A"/>
                          </a:solidFill>
                          <a:effectLst/>
                          <a:latin typeface="+mn-lt"/>
                        </a:rPr>
                        <a:t>$</a:t>
                      </a:r>
                      <a:endParaRPr lang="en-US" sz="1400" b="0" i="0" u="none" strike="noStrike">
                        <a:solidFill>
                          <a:srgbClr val="004E9A"/>
                        </a:solidFill>
                        <a:effectLst/>
                        <a:latin typeface="+mn-lt"/>
                      </a:endParaRPr>
                    </a:p>
                  </a:txBody>
                  <a:tcPr marL="7620" marR="7620" marT="7620" marB="0" anchor="ctr"/>
                </a:tc>
                <a:extLst>
                  <a:ext uri="{0D108BD9-81ED-4DB2-BD59-A6C34878D82A}">
                    <a16:rowId xmlns:a16="http://schemas.microsoft.com/office/drawing/2014/main" val="3529077951"/>
                  </a:ext>
                </a:extLst>
              </a:tr>
              <a:tr h="322977">
                <a:tc>
                  <a:txBody>
                    <a:bodyPr/>
                    <a:lstStyle/>
                    <a:p>
                      <a:pPr algn="ctr" fontAlgn="ctr"/>
                      <a:r>
                        <a:rPr lang="en-US" sz="1400" b="0" u="none" strike="noStrike">
                          <a:solidFill>
                            <a:srgbClr val="004E9A"/>
                          </a:solidFill>
                          <a:effectLst/>
                        </a:rPr>
                        <a:t>#</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i="0" u="none" strike="noStrike">
                          <a:solidFill>
                            <a:srgbClr val="004E9A"/>
                          </a:solidFill>
                          <a:effectLst/>
                          <a:latin typeface="+mn-lt"/>
                        </a:rPr>
                        <a:t>$</a:t>
                      </a:r>
                    </a:p>
                  </a:txBody>
                  <a:tcPr marL="7620" marR="7620" marT="7620" marB="0" anchor="ctr"/>
                </a:tc>
                <a:extLst>
                  <a:ext uri="{0D108BD9-81ED-4DB2-BD59-A6C34878D82A}">
                    <a16:rowId xmlns:a16="http://schemas.microsoft.com/office/drawing/2014/main" val="2699851669"/>
                  </a:ext>
                </a:extLst>
              </a:tr>
              <a:tr h="332764">
                <a:tc>
                  <a:txBody>
                    <a:bodyPr/>
                    <a:lstStyle/>
                    <a:p>
                      <a:pPr algn="ctr" fontAlgn="ctr"/>
                      <a:r>
                        <a:rPr lang="en-US" sz="1400" b="0" u="none" strike="noStrike">
                          <a:solidFill>
                            <a:srgbClr val="004E9A"/>
                          </a:solidFill>
                          <a:effectLst/>
                        </a:rPr>
                        <a:t>#</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u="none" strike="noStrike">
                          <a:solidFill>
                            <a:srgbClr val="004E9A"/>
                          </a:solidFill>
                          <a:effectLst/>
                          <a:latin typeface="+mn-lt"/>
                        </a:rPr>
                        <a:t>$</a:t>
                      </a:r>
                      <a:endParaRPr lang="en-US" sz="1400" b="0" i="0" u="none" strike="noStrike">
                        <a:solidFill>
                          <a:srgbClr val="004E9A"/>
                        </a:solidFill>
                        <a:effectLst/>
                        <a:latin typeface="+mn-lt"/>
                      </a:endParaRPr>
                    </a:p>
                  </a:txBody>
                  <a:tcPr marL="7620" marR="7620" marT="7620" marB="0" anchor="ctr"/>
                </a:tc>
                <a:extLst>
                  <a:ext uri="{0D108BD9-81ED-4DB2-BD59-A6C34878D82A}">
                    <a16:rowId xmlns:a16="http://schemas.microsoft.com/office/drawing/2014/main" val="3207353023"/>
                  </a:ext>
                </a:extLst>
              </a:tr>
              <a:tr h="408139">
                <a:tc>
                  <a:txBody>
                    <a:bodyPr/>
                    <a:lstStyle/>
                    <a:p>
                      <a:pPr algn="ctr" fontAlgn="ct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a:solidFill>
                            <a:schemeClr val="bg1"/>
                          </a:solidFill>
                          <a:effectLst/>
                        </a:rPr>
                        <a:t>Total Current Unrestricted Revolving Fund Cash balance:</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u="none" strike="noStrike">
                          <a:solidFill>
                            <a:schemeClr val="bg1"/>
                          </a:solidFill>
                          <a:effectLst/>
                        </a:rPr>
                        <a:t> $7,844,462</a:t>
                      </a:r>
                      <a:endParaRPr lang="en-US" sz="1400" b="0" i="0" u="none" strike="noStrike">
                        <a:solidFill>
                          <a:schemeClr val="bg1"/>
                        </a:solidFill>
                        <a:effectLst/>
                        <a:latin typeface="Calibri" panose="020F0502020204030204" pitchFamily="34" charset="0"/>
                      </a:endParaRPr>
                    </a:p>
                  </a:txBody>
                  <a:tcPr marL="7620" marR="7620" marT="7620" marB="0" anchor="ctr">
                    <a:solidFill>
                      <a:srgbClr val="187BC0"/>
                    </a:solidFill>
                  </a:tcPr>
                </a:tc>
                <a:extLst>
                  <a:ext uri="{0D108BD9-81ED-4DB2-BD59-A6C34878D82A}">
                    <a16:rowId xmlns:a16="http://schemas.microsoft.com/office/drawing/2014/main" val="252675210"/>
                  </a:ext>
                </a:extLst>
              </a:tr>
            </a:tbl>
          </a:graphicData>
        </a:graphic>
      </p:graphicFrame>
      <p:graphicFrame>
        <p:nvGraphicFramePr>
          <p:cNvPr id="8" name="Table 7">
            <a:extLst>
              <a:ext uri="{FF2B5EF4-FFF2-40B4-BE49-F238E27FC236}">
                <a16:creationId xmlns:a16="http://schemas.microsoft.com/office/drawing/2014/main" id="{8938402C-F8D0-499E-A01D-BF8FB5E9387D}"/>
              </a:ext>
            </a:extLst>
          </p:cNvPr>
          <p:cNvGraphicFramePr>
            <a:graphicFrameLocks noGrp="1"/>
          </p:cNvGraphicFramePr>
          <p:nvPr/>
        </p:nvGraphicFramePr>
        <p:xfrm>
          <a:off x="1014974" y="1919756"/>
          <a:ext cx="10166548" cy="947266"/>
        </p:xfrm>
        <a:graphic>
          <a:graphicData uri="http://schemas.openxmlformats.org/drawingml/2006/table">
            <a:tbl>
              <a:tblPr>
                <a:tableStyleId>{616DA210-FB5B-4158-B5E0-FEB733F419BA}</a:tableStyleId>
              </a:tblPr>
              <a:tblGrid>
                <a:gridCol w="2830141">
                  <a:extLst>
                    <a:ext uri="{9D8B030D-6E8A-4147-A177-3AD203B41FA5}">
                      <a16:colId xmlns:a16="http://schemas.microsoft.com/office/drawing/2014/main" val="1765665577"/>
                    </a:ext>
                  </a:extLst>
                </a:gridCol>
                <a:gridCol w="1964725">
                  <a:extLst>
                    <a:ext uri="{9D8B030D-6E8A-4147-A177-3AD203B41FA5}">
                      <a16:colId xmlns:a16="http://schemas.microsoft.com/office/drawing/2014/main" val="1791108335"/>
                    </a:ext>
                  </a:extLst>
                </a:gridCol>
                <a:gridCol w="1917946">
                  <a:extLst>
                    <a:ext uri="{9D8B030D-6E8A-4147-A177-3AD203B41FA5}">
                      <a16:colId xmlns:a16="http://schemas.microsoft.com/office/drawing/2014/main" val="3337835320"/>
                    </a:ext>
                  </a:extLst>
                </a:gridCol>
                <a:gridCol w="1777608">
                  <a:extLst>
                    <a:ext uri="{9D8B030D-6E8A-4147-A177-3AD203B41FA5}">
                      <a16:colId xmlns:a16="http://schemas.microsoft.com/office/drawing/2014/main" val="2392440980"/>
                    </a:ext>
                  </a:extLst>
                </a:gridCol>
                <a:gridCol w="1676128">
                  <a:extLst>
                    <a:ext uri="{9D8B030D-6E8A-4147-A177-3AD203B41FA5}">
                      <a16:colId xmlns:a16="http://schemas.microsoft.com/office/drawing/2014/main" val="58618660"/>
                    </a:ext>
                  </a:extLst>
                </a:gridCol>
              </a:tblGrid>
              <a:tr h="332224">
                <a:tc>
                  <a:txBody>
                    <a:bodyPr/>
                    <a:lstStyle/>
                    <a:p>
                      <a:pPr algn="ctr" fontAlgn="b"/>
                      <a:r>
                        <a:rPr lang="en-US" sz="1800" b="1" u="none" strike="noStrike" kern="1200">
                          <a:solidFill>
                            <a:schemeClr val="bg1"/>
                          </a:solidFill>
                          <a:effectLst/>
                          <a:latin typeface="+mn-lt"/>
                          <a:ea typeface="+mn-ea"/>
                          <a:cs typeface="+mn-cs"/>
                        </a:rPr>
                        <a:t>Historical Cash Balances</a:t>
                      </a: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2019</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2020</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2021</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1" u="none" strike="noStrike">
                          <a:solidFill>
                            <a:schemeClr val="bg1"/>
                          </a:solidFill>
                          <a:effectLst/>
                        </a:rPr>
                        <a:t>FY 2022</a:t>
                      </a:r>
                      <a:endParaRPr lang="en-US" sz="1400" b="1" i="0" u="none" strike="noStrike">
                        <a:solidFill>
                          <a:schemeClr val="bg1"/>
                        </a:solidFill>
                        <a:effectLst/>
                        <a:latin typeface="Calibri" panose="020F0502020204030204" pitchFamily="34" charset="0"/>
                      </a:endParaRPr>
                    </a:p>
                  </a:txBody>
                  <a:tcPr marL="7620" marR="7620" marT="7620" marB="0" anchor="ctr">
                    <a:solidFill>
                      <a:srgbClr val="187BC0"/>
                    </a:solidFill>
                  </a:tcPr>
                </a:tc>
                <a:extLst>
                  <a:ext uri="{0D108BD9-81ED-4DB2-BD59-A6C34878D82A}">
                    <a16:rowId xmlns:a16="http://schemas.microsoft.com/office/drawing/2014/main" val="1444751285"/>
                  </a:ext>
                </a:extLst>
              </a:tr>
              <a:tr h="615042">
                <a:tc>
                  <a:txBody>
                    <a:bodyPr/>
                    <a:lstStyle/>
                    <a:p>
                      <a:pPr algn="ctr" fontAlgn="ctr"/>
                      <a:r>
                        <a:rPr lang="en-US" sz="1400" b="1" u="none" strike="noStrike">
                          <a:solidFill>
                            <a:schemeClr val="bg1"/>
                          </a:solidFill>
                          <a:effectLst/>
                        </a:rPr>
                        <a:t>Year End Revolving Fund Cash Balances </a:t>
                      </a:r>
                      <a:r>
                        <a:rPr lang="en-US" sz="1400" b="1" i="1" u="none" strike="noStrike">
                          <a:solidFill>
                            <a:schemeClr val="bg1"/>
                          </a:solidFill>
                          <a:effectLst/>
                        </a:rPr>
                        <a:t>(All Revolving Funds)</a:t>
                      </a:r>
                      <a:endParaRPr lang="en-US" sz="1400" b="1" i="1"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400" b="0" u="none" strike="noStrike">
                          <a:solidFill>
                            <a:srgbClr val="004E9A"/>
                          </a:solidFill>
                          <a:effectLst/>
                        </a:rPr>
                        <a:t>$28,036,504</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u="none" strike="noStrike">
                          <a:solidFill>
                            <a:srgbClr val="004E9A"/>
                          </a:solidFill>
                          <a:effectLst/>
                        </a:rPr>
                        <a:t>$30,053,661</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u="none" strike="noStrike">
                          <a:solidFill>
                            <a:srgbClr val="004E9A"/>
                          </a:solidFill>
                          <a:effectLst/>
                        </a:rPr>
                        <a:t>$28,954,340</a:t>
                      </a:r>
                      <a:endParaRPr lang="en-US" sz="1400" b="0" i="0" u="none" strike="noStrike">
                        <a:solidFill>
                          <a:srgbClr val="004E9A"/>
                        </a:solidFill>
                        <a:effectLst/>
                        <a:latin typeface="Calibri" panose="020F0502020204030204" pitchFamily="34" charset="0"/>
                      </a:endParaRPr>
                    </a:p>
                  </a:txBody>
                  <a:tcPr marL="7620" marR="7620" marT="7620" marB="0" anchor="ctr"/>
                </a:tc>
                <a:tc>
                  <a:txBody>
                    <a:bodyPr/>
                    <a:lstStyle/>
                    <a:p>
                      <a:pPr algn="ctr" fontAlgn="ctr"/>
                      <a:r>
                        <a:rPr lang="en-US" sz="1400" b="0" u="none" strike="noStrike">
                          <a:solidFill>
                            <a:srgbClr val="004E9A"/>
                          </a:solidFill>
                          <a:effectLst/>
                        </a:rPr>
                        <a:t>$36,610,295</a:t>
                      </a:r>
                      <a:endParaRPr lang="en-US" sz="1400" b="0" i="0" u="none" strike="noStrike">
                        <a:solidFill>
                          <a:srgbClr val="004E9A"/>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73057908"/>
                  </a:ext>
                </a:extLst>
              </a:tr>
            </a:tbl>
          </a:graphicData>
        </a:graphic>
      </p:graphicFrame>
      <p:sp>
        <p:nvSpPr>
          <p:cNvPr id="9" name="TextBox 8">
            <a:extLst>
              <a:ext uri="{FF2B5EF4-FFF2-40B4-BE49-F238E27FC236}">
                <a16:creationId xmlns:a16="http://schemas.microsoft.com/office/drawing/2014/main" id="{BC949CFE-BF5C-4069-8D8E-D622BFDDDC4E}"/>
              </a:ext>
            </a:extLst>
          </p:cNvPr>
          <p:cNvSpPr txBox="1"/>
          <p:nvPr/>
        </p:nvSpPr>
        <p:spPr>
          <a:xfrm>
            <a:off x="6624735" y="6272704"/>
            <a:ext cx="5567265" cy="52322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a:ea typeface="+mn-ea"/>
                <a:cs typeface="+mn-cs"/>
              </a:rPr>
              <a:t>Unrestricted funds are those that are not limited by state or federal law, rule, regulation, other legally binding method, or donor restriction.</a:t>
            </a:r>
          </a:p>
        </p:txBody>
      </p:sp>
    </p:spTree>
    <p:extLst>
      <p:ext uri="{BB962C8B-B14F-4D97-AF65-F5344CB8AC3E}">
        <p14:creationId xmlns:p14="http://schemas.microsoft.com/office/powerpoint/2010/main" val="353887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4" y="56328"/>
            <a:ext cx="10515600" cy="784812"/>
          </a:xfrm>
        </p:spPr>
        <p:txBody>
          <a:bodyPr>
            <a:normAutofit/>
          </a:bodyPr>
          <a:lstStyle/>
          <a:p>
            <a:r>
              <a:rPr lang="en-US"/>
              <a:t>Staffing Trend Analysis  </a:t>
            </a:r>
          </a:p>
        </p:txBody>
      </p:sp>
      <p:graphicFrame>
        <p:nvGraphicFramePr>
          <p:cNvPr id="9" name="Table 8">
            <a:extLst>
              <a:ext uri="{FF2B5EF4-FFF2-40B4-BE49-F238E27FC236}">
                <a16:creationId xmlns:a16="http://schemas.microsoft.com/office/drawing/2014/main" id="{B16A945D-3F76-476C-ADEB-E56081BD69AE}"/>
              </a:ext>
            </a:extLst>
          </p:cNvPr>
          <p:cNvGraphicFramePr>
            <a:graphicFrameLocks noGrp="1"/>
          </p:cNvGraphicFramePr>
          <p:nvPr>
            <p:extLst>
              <p:ext uri="{D42A27DB-BD31-4B8C-83A1-F6EECF244321}">
                <p14:modId xmlns:p14="http://schemas.microsoft.com/office/powerpoint/2010/main" val="3646799205"/>
              </p:ext>
            </p:extLst>
          </p:nvPr>
        </p:nvGraphicFramePr>
        <p:xfrm>
          <a:off x="425324" y="783634"/>
          <a:ext cx="11341353" cy="5353351"/>
        </p:xfrm>
        <a:graphic>
          <a:graphicData uri="http://schemas.openxmlformats.org/drawingml/2006/table">
            <a:tbl>
              <a:tblPr>
                <a:tableStyleId>{616DA210-FB5B-4158-B5E0-FEB733F419BA}</a:tableStyleId>
              </a:tblPr>
              <a:tblGrid>
                <a:gridCol w="1776147">
                  <a:extLst>
                    <a:ext uri="{9D8B030D-6E8A-4147-A177-3AD203B41FA5}">
                      <a16:colId xmlns:a16="http://schemas.microsoft.com/office/drawing/2014/main" val="1116619698"/>
                    </a:ext>
                  </a:extLst>
                </a:gridCol>
                <a:gridCol w="1884783">
                  <a:extLst>
                    <a:ext uri="{9D8B030D-6E8A-4147-A177-3AD203B41FA5}">
                      <a16:colId xmlns:a16="http://schemas.microsoft.com/office/drawing/2014/main" val="3353863088"/>
                    </a:ext>
                  </a:extLst>
                </a:gridCol>
                <a:gridCol w="1996752">
                  <a:extLst>
                    <a:ext uri="{9D8B030D-6E8A-4147-A177-3AD203B41FA5}">
                      <a16:colId xmlns:a16="http://schemas.microsoft.com/office/drawing/2014/main" val="1278188674"/>
                    </a:ext>
                  </a:extLst>
                </a:gridCol>
                <a:gridCol w="1865703">
                  <a:extLst>
                    <a:ext uri="{9D8B030D-6E8A-4147-A177-3AD203B41FA5}">
                      <a16:colId xmlns:a16="http://schemas.microsoft.com/office/drawing/2014/main" val="1008846225"/>
                    </a:ext>
                  </a:extLst>
                </a:gridCol>
                <a:gridCol w="1908984">
                  <a:extLst>
                    <a:ext uri="{9D8B030D-6E8A-4147-A177-3AD203B41FA5}">
                      <a16:colId xmlns:a16="http://schemas.microsoft.com/office/drawing/2014/main" val="1227560838"/>
                    </a:ext>
                  </a:extLst>
                </a:gridCol>
                <a:gridCol w="1908984">
                  <a:extLst>
                    <a:ext uri="{9D8B030D-6E8A-4147-A177-3AD203B41FA5}">
                      <a16:colId xmlns:a16="http://schemas.microsoft.com/office/drawing/2014/main" val="2946106352"/>
                    </a:ext>
                  </a:extLst>
                </a:gridCol>
              </a:tblGrid>
              <a:tr h="652107">
                <a:tc>
                  <a:txBody>
                    <a:bodyPr/>
                    <a:lstStyle/>
                    <a:p>
                      <a:pPr algn="ctr" fontAlgn="ctr"/>
                      <a:endParaRPr lang="en-US" sz="18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algn="ctr" fontAlgn="ctr"/>
                      <a:r>
                        <a:rPr lang="en-US" sz="1800" b="1" i="0" u="none" strike="noStrike">
                          <a:solidFill>
                            <a:schemeClr val="bg1"/>
                          </a:solidFill>
                          <a:effectLst/>
                          <a:latin typeface="Calibri"/>
                        </a:rPr>
                        <a:t>FY 2019 </a:t>
                      </a:r>
                    </a:p>
                  </a:txBody>
                  <a:tcPr marL="7620" marR="7620" marT="7620" marB="0" anchor="ctr">
                    <a:solidFill>
                      <a:srgbClr val="187BC0"/>
                    </a:solidFill>
                  </a:tcPr>
                </a:tc>
                <a:tc>
                  <a:txBody>
                    <a:bodyPr/>
                    <a:lstStyle/>
                    <a:p>
                      <a:pPr algn="ctr" fontAlgn="ctr"/>
                      <a:r>
                        <a:rPr lang="en-US" sz="1800" b="1" i="0" u="none" strike="noStrike">
                          <a:solidFill>
                            <a:schemeClr val="bg1"/>
                          </a:solidFill>
                          <a:effectLst/>
                          <a:latin typeface="+mn-lt"/>
                        </a:rPr>
                        <a:t>FY 2020</a:t>
                      </a:r>
                    </a:p>
                  </a:txBody>
                  <a:tcPr marL="7620" marR="7620" marT="7620" marB="0" anchor="ctr">
                    <a:solidFill>
                      <a:srgbClr val="187BC0"/>
                    </a:solidFill>
                  </a:tcPr>
                </a:tc>
                <a:tc>
                  <a:txBody>
                    <a:bodyPr/>
                    <a:lstStyle/>
                    <a:p>
                      <a:pPr algn="ctr" fontAlgn="ctr"/>
                      <a:r>
                        <a:rPr lang="en-US" sz="1800" b="1" i="0" u="none" strike="noStrike">
                          <a:solidFill>
                            <a:schemeClr val="bg1"/>
                          </a:solidFill>
                          <a:effectLst/>
                          <a:latin typeface="+mn-lt"/>
                        </a:rPr>
                        <a:t>FY 2021</a:t>
                      </a:r>
                    </a:p>
                  </a:txBody>
                  <a:tcPr marL="7620" marR="7620" marT="7620" marB="0" anchor="ctr">
                    <a:solidFill>
                      <a:srgbClr val="187BC0"/>
                    </a:solidFill>
                  </a:tcPr>
                </a:tc>
                <a:tc>
                  <a:txBody>
                    <a:bodyPr/>
                    <a:lstStyle/>
                    <a:p>
                      <a:pPr algn="ctr" fontAlgn="ctr"/>
                      <a:r>
                        <a:rPr lang="en-US" sz="1800" b="1" i="0" u="none" strike="noStrike">
                          <a:solidFill>
                            <a:schemeClr val="bg1"/>
                          </a:solidFill>
                          <a:effectLst/>
                          <a:latin typeface="+mn-lt"/>
                        </a:rPr>
                        <a:t>FY 2022</a:t>
                      </a:r>
                    </a:p>
                  </a:txBody>
                  <a:tcPr marL="7620" marR="7620" marT="7620" marB="0" anchor="ctr">
                    <a:solidFill>
                      <a:srgbClr val="187BC0"/>
                    </a:solidFill>
                  </a:tcPr>
                </a:tc>
                <a:tc>
                  <a:txBody>
                    <a:bodyPr/>
                    <a:lstStyle/>
                    <a:p>
                      <a:pPr algn="ctr" fontAlgn="ctr"/>
                      <a:r>
                        <a:rPr lang="en-US" sz="1800" b="1" i="0" u="none" strike="noStrike">
                          <a:solidFill>
                            <a:schemeClr val="bg1"/>
                          </a:solidFill>
                          <a:effectLst/>
                          <a:latin typeface="+mn-lt"/>
                        </a:rPr>
                        <a:t>FY 2023 </a:t>
                      </a:r>
                    </a:p>
                  </a:txBody>
                  <a:tcPr marL="7620" marR="7620" marT="7620" marB="0" anchor="ctr">
                    <a:solidFill>
                      <a:srgbClr val="187BC0"/>
                    </a:solidFill>
                  </a:tcPr>
                </a:tc>
                <a:extLst>
                  <a:ext uri="{0D108BD9-81ED-4DB2-BD59-A6C34878D82A}">
                    <a16:rowId xmlns:a16="http://schemas.microsoft.com/office/drawing/2014/main" val="2744186899"/>
                  </a:ext>
                </a:extLst>
              </a:tr>
              <a:tr h="7644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Total Budgeted Positions / PINs</a:t>
                      </a:r>
                      <a:endParaRPr lang="en-US" sz="1600" b="1" u="none" strike="noStrike" kern="1200">
                        <a:solidFill>
                          <a:schemeClr val="accent2">
                            <a:lumMod val="75000"/>
                          </a:schemeClr>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575</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597</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585</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588</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591</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711178112"/>
                  </a:ext>
                </a:extLst>
              </a:tr>
              <a:tr h="6640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Budgeted Vacant PINs (#)</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56</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59</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47</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42</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60</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2966831470"/>
                  </a:ext>
                </a:extLst>
              </a:tr>
              <a:tr h="6308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Budgeted Vacant PINs ($)</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$1,601,878</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$2,167,998</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$2,019,144</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$2,021,641</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$2,969,220</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3529077951"/>
                  </a:ext>
                </a:extLst>
              </a:tr>
              <a:tr h="6703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Budgeted PINs over 6 months Vacant (#)</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24</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3454039770"/>
                  </a:ext>
                </a:extLst>
              </a:tr>
              <a:tr h="6703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Budgeted PINs over 6 months Vacant ($)</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$801,310</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2458077242"/>
                  </a:ext>
                </a:extLst>
              </a:tr>
              <a:tr h="6703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Headcount*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(as of 6/30)</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532</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550</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545</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527</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2699851669"/>
                  </a:ext>
                </a:extLst>
              </a:tr>
              <a:tr h="6308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Turnover Rate*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a:t>
                      </a:r>
                    </a:p>
                  </a:txBody>
                  <a:tcPr marL="7620" marR="7620" marT="7620" marB="0" anchor="ctr"/>
                </a:tc>
                <a:tc>
                  <a:txBody>
                    <a:bodyPr/>
                    <a:lstStyle/>
                    <a:p>
                      <a:pPr algn="ctr" rtl="0" fontAlgn="base"/>
                      <a:r>
                        <a:rPr lang="en-US" b="1" i="0" u="none" strike="noStrike">
                          <a:solidFill>
                            <a:srgbClr val="004E9A"/>
                          </a:solidFill>
                          <a:effectLst/>
                          <a:latin typeface="Calibri" panose="020F0502020204030204" pitchFamily="34" charset="0"/>
                        </a:rPr>
                        <a:t>12%</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8%</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9%</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11%</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tc>
                  <a:txBody>
                    <a:bodyPr/>
                    <a:lstStyle/>
                    <a:p>
                      <a:pPr algn="ctr" rtl="0" fontAlgn="base"/>
                      <a:r>
                        <a:rPr lang="en-US" b="1" i="0" u="none" strike="noStrike">
                          <a:solidFill>
                            <a:srgbClr val="004E9A"/>
                          </a:solidFill>
                          <a:effectLst/>
                          <a:latin typeface="Calibri" panose="020F0502020204030204" pitchFamily="34" charset="0"/>
                        </a:rPr>
                        <a:t>N/A</a:t>
                      </a:r>
                      <a:r>
                        <a:rPr lang="en-US" b="0" i="0">
                          <a:solidFill>
                            <a:srgbClr val="000000"/>
                          </a:solidFill>
                          <a:effectLst/>
                          <a:latin typeface="Calibri" panose="020F0502020204030204" pitchFamily="34" charset="0"/>
                        </a:rPr>
                        <a:t>​</a:t>
                      </a:r>
                      <a:endParaRPr lang="en-US" b="0" i="0">
                        <a:solidFill>
                          <a:srgbClr val="000000"/>
                        </a:solidFill>
                        <a:effectLst/>
                      </a:endParaRPr>
                    </a:p>
                  </a:txBody>
                  <a:tcPr anchor="ctr"/>
                </a:tc>
                <a:extLst>
                  <a:ext uri="{0D108BD9-81ED-4DB2-BD59-A6C34878D82A}">
                    <a16:rowId xmlns:a16="http://schemas.microsoft.com/office/drawing/2014/main" val="3207353023"/>
                  </a:ext>
                </a:extLst>
              </a:tr>
            </a:tbl>
          </a:graphicData>
        </a:graphic>
      </p:graphicFrame>
      <p:sp>
        <p:nvSpPr>
          <p:cNvPr id="4" name="TextBox 3">
            <a:extLst>
              <a:ext uri="{FF2B5EF4-FFF2-40B4-BE49-F238E27FC236}">
                <a16:creationId xmlns:a16="http://schemas.microsoft.com/office/drawing/2014/main" id="{C1E45E5E-2B46-436C-9F8F-9DB51C4727AB}"/>
              </a:ext>
            </a:extLst>
          </p:cNvPr>
          <p:cNvSpPr txBox="1"/>
          <p:nvPr/>
        </p:nvSpPr>
        <p:spPr>
          <a:xfrm>
            <a:off x="7259216" y="6394002"/>
            <a:ext cx="4932784"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a:ea typeface="+mn-ea"/>
                <a:cs typeface="+mn-cs"/>
              </a:rPr>
              <a:t>*Headcount and Turnover Rate data provided by OMES HCM.</a:t>
            </a:r>
          </a:p>
        </p:txBody>
      </p:sp>
    </p:spTree>
    <p:extLst>
      <p:ext uri="{BB962C8B-B14F-4D97-AF65-F5344CB8AC3E}">
        <p14:creationId xmlns:p14="http://schemas.microsoft.com/office/powerpoint/2010/main" val="159850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42" y="177848"/>
            <a:ext cx="10515600" cy="643121"/>
          </a:xfrm>
        </p:spPr>
        <p:txBody>
          <a:bodyPr/>
          <a:lstStyle/>
          <a:p>
            <a:r>
              <a:rPr lang="en-US">
                <a:latin typeface="+mn-lt"/>
              </a:rPr>
              <a:t>Savings &amp; Efficiencies (</a:t>
            </a:r>
            <a:r>
              <a:rPr lang="en-US"/>
              <a:t>Current</a:t>
            </a:r>
            <a:r>
              <a:rPr lang="en-US">
                <a:latin typeface="+mn-lt"/>
              </a:rPr>
              <a:t> or </a:t>
            </a:r>
            <a:r>
              <a:rPr lang="en-US"/>
              <a:t>Planned</a:t>
            </a:r>
            <a:r>
              <a:rPr lang="en-US">
                <a:latin typeface="+mn-lt"/>
              </a:rPr>
              <a:t>) </a:t>
            </a:r>
          </a:p>
        </p:txBody>
      </p:sp>
      <p:graphicFrame>
        <p:nvGraphicFramePr>
          <p:cNvPr id="4" name="Table 3">
            <a:extLst>
              <a:ext uri="{FF2B5EF4-FFF2-40B4-BE49-F238E27FC236}">
                <a16:creationId xmlns:a16="http://schemas.microsoft.com/office/drawing/2014/main" id="{2666AE58-DB16-499A-AC1B-9AEC91DC76FE}"/>
              </a:ext>
            </a:extLst>
          </p:cNvPr>
          <p:cNvGraphicFramePr>
            <a:graphicFrameLocks noGrp="1"/>
          </p:cNvGraphicFramePr>
          <p:nvPr>
            <p:extLst>
              <p:ext uri="{D42A27DB-BD31-4B8C-83A1-F6EECF244321}">
                <p14:modId xmlns:p14="http://schemas.microsoft.com/office/powerpoint/2010/main" val="2244454422"/>
              </p:ext>
            </p:extLst>
          </p:nvPr>
        </p:nvGraphicFramePr>
        <p:xfrm>
          <a:off x="173184" y="681287"/>
          <a:ext cx="11875729" cy="5510277"/>
        </p:xfrm>
        <a:graphic>
          <a:graphicData uri="http://schemas.openxmlformats.org/drawingml/2006/table">
            <a:tbl>
              <a:tblPr>
                <a:tableStyleId>{616DA210-FB5B-4158-B5E0-FEB733F419BA}</a:tableStyleId>
              </a:tblPr>
              <a:tblGrid>
                <a:gridCol w="1346261">
                  <a:extLst>
                    <a:ext uri="{9D8B030D-6E8A-4147-A177-3AD203B41FA5}">
                      <a16:colId xmlns:a16="http://schemas.microsoft.com/office/drawing/2014/main" val="1937513914"/>
                    </a:ext>
                  </a:extLst>
                </a:gridCol>
                <a:gridCol w="3945047">
                  <a:extLst>
                    <a:ext uri="{9D8B030D-6E8A-4147-A177-3AD203B41FA5}">
                      <a16:colId xmlns:a16="http://schemas.microsoft.com/office/drawing/2014/main" val="1838003189"/>
                    </a:ext>
                  </a:extLst>
                </a:gridCol>
                <a:gridCol w="2832537">
                  <a:extLst>
                    <a:ext uri="{9D8B030D-6E8A-4147-A177-3AD203B41FA5}">
                      <a16:colId xmlns:a16="http://schemas.microsoft.com/office/drawing/2014/main" val="1964455978"/>
                    </a:ext>
                  </a:extLst>
                </a:gridCol>
                <a:gridCol w="1195480">
                  <a:extLst>
                    <a:ext uri="{9D8B030D-6E8A-4147-A177-3AD203B41FA5}">
                      <a16:colId xmlns:a16="http://schemas.microsoft.com/office/drawing/2014/main" val="2604878784"/>
                    </a:ext>
                  </a:extLst>
                </a:gridCol>
                <a:gridCol w="1346261">
                  <a:extLst>
                    <a:ext uri="{9D8B030D-6E8A-4147-A177-3AD203B41FA5}">
                      <a16:colId xmlns:a16="http://schemas.microsoft.com/office/drawing/2014/main" val="2228645805"/>
                    </a:ext>
                  </a:extLst>
                </a:gridCol>
                <a:gridCol w="1210143">
                  <a:extLst>
                    <a:ext uri="{9D8B030D-6E8A-4147-A177-3AD203B41FA5}">
                      <a16:colId xmlns:a16="http://schemas.microsoft.com/office/drawing/2014/main" val="1465960188"/>
                    </a:ext>
                  </a:extLst>
                </a:gridCol>
              </a:tblGrid>
              <a:tr h="7043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kern="1200">
                          <a:solidFill>
                            <a:schemeClr val="bg1"/>
                          </a:solidFill>
                          <a:effectLst/>
                          <a:latin typeface="+mn-lt"/>
                          <a:ea typeface="+mn-ea"/>
                          <a:cs typeface="+mn-cs"/>
                        </a:rPr>
                        <a:t>Savings or Efficiency Name</a:t>
                      </a:r>
                    </a:p>
                  </a:txBody>
                  <a:tcPr marL="7620" marR="7620" marT="7620" marB="0" anchor="ctr">
                    <a:solidFill>
                      <a:srgbClr val="187B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pPr>
                      <a:r>
                        <a:rPr lang="en-US" sz="1400" b="1" i="0" u="none" strike="noStrike" kern="1200">
                          <a:solidFill>
                            <a:schemeClr val="bg1"/>
                          </a:solidFill>
                          <a:effectLst/>
                          <a:latin typeface="Calibri"/>
                          <a:ea typeface="+mn-ea"/>
                          <a:cs typeface="+mn-cs"/>
                        </a:rPr>
                        <a:t>Brief description of how savings were achieved</a:t>
                      </a:r>
                    </a:p>
                  </a:txBody>
                  <a:tcPr marL="7620" marR="7620" marT="7620" marB="0" anchor="ctr">
                    <a:solidFill>
                      <a:srgbClr val="187BC0"/>
                    </a:solidFill>
                  </a:tcPr>
                </a:tc>
                <a:tc>
                  <a:txBody>
                    <a:bodyPr/>
                    <a:lstStyle/>
                    <a:p>
                      <a:pPr marL="0" algn="ctr" defTabSz="914400" rtl="0" eaLnBrk="1" fontAlgn="ctr" latinLnBrk="0" hangingPunct="1"/>
                      <a:r>
                        <a:rPr lang="en-US" sz="1400" b="1" i="0" u="none" strike="noStrike" kern="1200">
                          <a:solidFill>
                            <a:schemeClr val="bg1"/>
                          </a:solidFill>
                          <a:effectLst/>
                          <a:latin typeface="Calibri"/>
                          <a:ea typeface="+mn-ea"/>
                          <a:cs typeface="+mn-cs"/>
                        </a:rPr>
                        <a:t>Savings in Unit of Measurement</a:t>
                      </a:r>
                    </a:p>
                  </a:txBody>
                  <a:tcPr marL="7620" marR="7620" marT="7620" marB="0" anchor="ctr">
                    <a:solidFill>
                      <a:srgbClr val="187BC0"/>
                    </a:solidFill>
                  </a:tcPr>
                </a:tc>
                <a:tc>
                  <a:txBody>
                    <a:bodyPr/>
                    <a:lstStyle/>
                    <a:p>
                      <a:pPr marL="0" algn="ctr" defTabSz="914400" rtl="0" eaLnBrk="1" fontAlgn="ctr" latinLnBrk="0" hangingPunct="1"/>
                      <a:r>
                        <a:rPr lang="en-US" sz="1400" b="1" i="0" u="none" strike="noStrike" kern="1200">
                          <a:solidFill>
                            <a:schemeClr val="bg1"/>
                          </a:solidFill>
                          <a:effectLst/>
                          <a:latin typeface="Calibri"/>
                          <a:ea typeface="+mn-ea"/>
                          <a:cs typeface="+mn-cs"/>
                        </a:rPr>
                        <a:t>FY 2022</a:t>
                      </a:r>
                    </a:p>
                    <a:p>
                      <a:pPr marL="0" algn="ctr" defTabSz="914400" rtl="0" eaLnBrk="1" fontAlgn="ctr" latinLnBrk="0" hangingPunct="1"/>
                      <a:r>
                        <a:rPr lang="en-US" sz="1400" b="1" i="0" u="none" strike="noStrike" kern="1200">
                          <a:solidFill>
                            <a:schemeClr val="bg1"/>
                          </a:solidFill>
                          <a:effectLst/>
                          <a:latin typeface="Calibri"/>
                          <a:ea typeface="+mn-ea"/>
                          <a:cs typeface="+mn-cs"/>
                        </a:rPr>
                        <a:t>(Actual $ Savings)</a:t>
                      </a:r>
                    </a:p>
                  </a:txBody>
                  <a:tcPr marL="7620" marR="7620" marT="7620" marB="0" anchor="ctr">
                    <a:solidFill>
                      <a:srgbClr val="187BC0"/>
                    </a:solidFill>
                  </a:tcPr>
                </a:tc>
                <a:tc>
                  <a:txBody>
                    <a:bodyPr/>
                    <a:lstStyle/>
                    <a:p>
                      <a:pPr marL="0" algn="ctr" defTabSz="914400" rtl="0" eaLnBrk="1" fontAlgn="ctr" latinLnBrk="0" hangingPunct="1"/>
                      <a:r>
                        <a:rPr lang="en-US" sz="1400" b="1" i="0" u="none" strike="noStrike" kern="1200">
                          <a:solidFill>
                            <a:schemeClr val="bg1"/>
                          </a:solidFill>
                          <a:effectLst/>
                          <a:latin typeface="Calibri"/>
                          <a:ea typeface="+mn-ea"/>
                          <a:cs typeface="+mn-cs"/>
                        </a:rPr>
                        <a:t>FY 2023</a:t>
                      </a:r>
                    </a:p>
                    <a:p>
                      <a:pPr marL="0" algn="ctr" defTabSz="914400" rtl="0" eaLnBrk="1" fontAlgn="ctr" latinLnBrk="0" hangingPunct="1"/>
                      <a:r>
                        <a:rPr lang="en-US" sz="1400" b="1" i="0" u="none" strike="noStrike" kern="1200">
                          <a:solidFill>
                            <a:schemeClr val="bg1"/>
                          </a:solidFill>
                          <a:effectLst/>
                          <a:latin typeface="Calibri"/>
                          <a:ea typeface="+mn-ea"/>
                          <a:cs typeface="+mn-cs"/>
                        </a:rPr>
                        <a:t>(Projected $ Savings)</a:t>
                      </a:r>
                    </a:p>
                  </a:txBody>
                  <a:tcPr marL="7620" marR="7620" marT="7620" marB="0" anchor="ctr">
                    <a:solidFill>
                      <a:srgbClr val="187BC0"/>
                    </a:solidFill>
                  </a:tcPr>
                </a:tc>
                <a:tc>
                  <a:txBody>
                    <a:bodyPr/>
                    <a:lstStyle/>
                    <a:p>
                      <a:pPr marL="0" algn="ctr" defTabSz="914400" rtl="0" eaLnBrk="1" fontAlgn="ctr" latinLnBrk="0" hangingPunct="1"/>
                      <a:r>
                        <a:rPr lang="en-US" sz="1400" b="1" i="0" u="none" strike="noStrike" kern="1200">
                          <a:solidFill>
                            <a:schemeClr val="bg1"/>
                          </a:solidFill>
                          <a:effectLst/>
                          <a:latin typeface="Calibri"/>
                          <a:ea typeface="+mn-ea"/>
                          <a:cs typeface="+mn-cs"/>
                        </a:rPr>
                        <a:t>FY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a:solidFill>
                            <a:schemeClr val="bg1"/>
                          </a:solidFill>
                          <a:effectLst/>
                          <a:latin typeface="Calibri"/>
                          <a:ea typeface="+mn-ea"/>
                          <a:cs typeface="+mn-cs"/>
                        </a:rPr>
                        <a:t>(Projected $ Savings)</a:t>
                      </a:r>
                    </a:p>
                  </a:txBody>
                  <a:tcPr marL="7620" marR="7620" marT="7620" marB="0" anchor="ctr">
                    <a:solidFill>
                      <a:srgbClr val="187BC0"/>
                    </a:solidFill>
                  </a:tcPr>
                </a:tc>
                <a:extLst>
                  <a:ext uri="{0D108BD9-81ED-4DB2-BD59-A6C34878D82A}">
                    <a16:rowId xmlns:a16="http://schemas.microsoft.com/office/drawing/2014/main" val="2431167385"/>
                  </a:ext>
                </a:extLst>
              </a:tr>
              <a:tr h="9300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kern="1200">
                          <a:solidFill>
                            <a:schemeClr val="tx1"/>
                          </a:solidFill>
                          <a:effectLst/>
                          <a:latin typeface="+mn-lt"/>
                          <a:ea typeface="+mn-ea"/>
                          <a:cs typeface="+mn-cs"/>
                        </a:rPr>
                        <a:t>Employee Cross-Training</a:t>
                      </a:r>
                    </a:p>
                  </a:txBody>
                  <a:tcPr marL="7620" marR="7620" marT="7620" marB="0" anchor="ctr">
                    <a:noFill/>
                  </a:tcPr>
                </a:tc>
                <a:tc>
                  <a:txBody>
                    <a:bodyPr/>
                    <a:lstStyle/>
                    <a:p>
                      <a:pPr marL="91440" lvl="0" algn="l">
                        <a:buNone/>
                      </a:pPr>
                      <a:r>
                        <a:rPr lang="en-US" sz="1100" b="0" i="0" u="none" strike="noStrike" noProof="0">
                          <a:effectLst/>
                        </a:rPr>
                        <a:t>Reallocated FTE efficiencies gained from </a:t>
                      </a:r>
                      <a:r>
                        <a:rPr lang="en-US" sz="1100" b="0" i="0" u="none" strike="noStrike" noProof="0" err="1">
                          <a:effectLst/>
                        </a:rPr>
                        <a:t>WorkDay</a:t>
                      </a:r>
                      <a:r>
                        <a:rPr lang="en-US" sz="1100" b="0" i="0" u="none" strike="noStrike" noProof="0">
                          <a:effectLst/>
                        </a:rPr>
                        <a:t> rollout to support employee metrics for performance evaluations and training rather than increasing FTE. </a:t>
                      </a:r>
                      <a:r>
                        <a:rPr lang="en-US" sz="1100" b="0" i="0" u="none" strike="noStrike">
                          <a:solidFill>
                            <a:schemeClr val="tx1"/>
                          </a:solidFill>
                          <a:effectLst/>
                          <a:latin typeface="+mn-lt"/>
                        </a:rPr>
                        <a:t>Administrative employees have been embedded in core functions to allow cross-training for critical statutory duties.</a:t>
                      </a:r>
                    </a:p>
                  </a:txBody>
                  <a:tcPr marL="7620" marR="7620" marT="7620" marB="0" anchor="ctr">
                    <a:noFill/>
                  </a:tcPr>
                </a:tc>
                <a:tc>
                  <a:txBody>
                    <a:bodyPr/>
                    <a:lstStyle/>
                    <a:p>
                      <a:pPr marL="91440" algn="l" fontAlgn="ctr"/>
                      <a:r>
                        <a:rPr lang="en-US" sz="1100" b="0" i="0" u="none" strike="noStrike">
                          <a:solidFill>
                            <a:schemeClr val="tx1"/>
                          </a:solidFill>
                          <a:effectLst/>
                          <a:latin typeface="+mn-lt"/>
                        </a:rPr>
                        <a:t>FTE cross-trained to perform additional functions. </a:t>
                      </a:r>
                    </a:p>
                  </a:txBody>
                  <a:tcPr marL="7620" marR="7620" marT="7620" marB="0" anchor="ctr">
                    <a:noFill/>
                  </a:tcPr>
                </a:tc>
                <a:tc>
                  <a:txBody>
                    <a:bodyPr/>
                    <a:lstStyle/>
                    <a:p>
                      <a:pPr algn="ctr" fontAlgn="ctr"/>
                      <a:r>
                        <a:rPr lang="en-US" sz="1100" b="0" i="0" u="none" strike="noStrike">
                          <a:solidFill>
                            <a:schemeClr val="tx1"/>
                          </a:solidFill>
                          <a:effectLst/>
                          <a:latin typeface="Calibri"/>
                        </a:rPr>
                        <a:t>$100,000</a:t>
                      </a:r>
                    </a:p>
                  </a:txBody>
                  <a:tcPr marL="7620" marR="7620" marT="7620" marB="0" anchor="ctr">
                    <a:noFill/>
                  </a:tcPr>
                </a:tc>
                <a:tc>
                  <a:txBody>
                    <a:bodyPr/>
                    <a:lstStyle/>
                    <a:p>
                      <a:pPr algn="ctr" fontAlgn="ctr"/>
                      <a:r>
                        <a:rPr lang="en-US" sz="1100" b="0" i="0" u="none" strike="noStrike">
                          <a:solidFill>
                            <a:schemeClr val="tx1"/>
                          </a:solidFill>
                          <a:effectLst/>
                          <a:latin typeface="Calibri"/>
                        </a:rPr>
                        <a:t>$200,000</a:t>
                      </a:r>
                    </a:p>
                  </a:txBody>
                  <a:tcPr marL="7620" marR="7620" marT="762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mn-lt"/>
                        </a:rPr>
                        <a:t>$300,000</a:t>
                      </a:r>
                    </a:p>
                  </a:txBody>
                  <a:tcPr marL="7620" marR="7620" marT="7620" marB="0" anchor="ctr">
                    <a:noFill/>
                  </a:tcPr>
                </a:tc>
                <a:extLst>
                  <a:ext uri="{0D108BD9-81ED-4DB2-BD59-A6C34878D82A}">
                    <a16:rowId xmlns:a16="http://schemas.microsoft.com/office/drawing/2014/main" val="3476904518"/>
                  </a:ext>
                </a:extLst>
              </a:tr>
              <a:tr h="10293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Office Consolidation</a:t>
                      </a:r>
                    </a:p>
                  </a:txBody>
                  <a:tcPr marL="7620" marR="7620" marT="7620" marB="0" anchor="ctr"/>
                </a:tc>
                <a:tc>
                  <a:txBody>
                    <a:bodyPr/>
                    <a:lstStyle/>
                    <a:p>
                      <a:pPr marL="91440" lvl="0" algn="l">
                        <a:buNone/>
                      </a:pPr>
                      <a:r>
                        <a:rPr lang="en-US" sz="1100" b="0" i="0" u="none" strike="noStrike" noProof="0">
                          <a:effectLst/>
                        </a:rPr>
                        <a:t>Office space has been reduced and optimized by sharing or hoteling spaces, along with combining certain sections to encourage faster, more efficient collaboration. This effort will continue over the next 2-3 years with personnel relocation as the Jim Thorpe building renovation begins.  </a:t>
                      </a:r>
                    </a:p>
                  </a:txBody>
                  <a:tcPr marL="7620" marR="7620" marT="7620" marB="0" anchor="ctr"/>
                </a:tc>
                <a:tc>
                  <a:txBody>
                    <a:bodyPr/>
                    <a:lstStyle/>
                    <a:p>
                      <a:pPr marL="91440" lvl="0" algn="l">
                        <a:buNone/>
                      </a:pPr>
                      <a:r>
                        <a:rPr lang="en-US" sz="1100" b="0" i="0" u="none" strike="noStrike" noProof="0">
                          <a:effectLst/>
                        </a:rPr>
                        <a:t>Currently estimated 90,000 sq ft of usable OCC space. </a:t>
                      </a:r>
                      <a:r>
                        <a:rPr lang="en-US" sz="1100" b="0" i="0" u="none" strike="noStrike" noProof="0">
                          <a:effectLst/>
                          <a:latin typeface="Calibri"/>
                        </a:rPr>
                        <a:t>Approximately 12,000 sq ft down from that over the past year.</a:t>
                      </a:r>
                      <a:endParaRPr lang="en-US" sz="1100"/>
                    </a:p>
                    <a:p>
                      <a:pPr marL="91440" lvl="0" algn="l">
                        <a:buNone/>
                      </a:pPr>
                      <a:endParaRPr lang="en-US" sz="1100"/>
                    </a:p>
                  </a:txBody>
                  <a:tcPr marL="7620" marR="7620" marT="7620" marB="0" anchor="ctr"/>
                </a:tc>
                <a:tc>
                  <a:txBody>
                    <a:bodyPr/>
                    <a:lstStyle/>
                    <a:p>
                      <a:pPr algn="ctr" fontAlgn="ctr"/>
                      <a:r>
                        <a:rPr lang="en-US" sz="1100" b="0" i="0" u="none" strike="noStrike">
                          <a:solidFill>
                            <a:schemeClr val="tx1"/>
                          </a:solidFill>
                          <a:effectLst/>
                          <a:latin typeface="Calibri"/>
                        </a:rPr>
                        <a:t>$75,000</a:t>
                      </a:r>
                    </a:p>
                  </a:txBody>
                  <a:tcPr marL="7620" marR="7620" marT="7620" marB="0" anchor="ctr"/>
                </a:tc>
                <a:tc>
                  <a:txBody>
                    <a:bodyPr/>
                    <a:lstStyle/>
                    <a:p>
                      <a:pPr algn="ctr" fontAlgn="ctr"/>
                      <a:r>
                        <a:rPr lang="en-US" sz="1100" b="0" i="0" u="none" strike="noStrike">
                          <a:solidFill>
                            <a:schemeClr val="tx1"/>
                          </a:solidFill>
                          <a:effectLst/>
                          <a:latin typeface="Calibri"/>
                        </a:rPr>
                        <a:t>$50,000-$75,000</a:t>
                      </a:r>
                    </a:p>
                  </a:txBody>
                  <a:tcPr marL="7620" marR="7620" marT="7620" marB="0" anchor="ctr"/>
                </a:tc>
                <a:tc>
                  <a:txBody>
                    <a:bodyPr/>
                    <a:lstStyle/>
                    <a:p>
                      <a:pPr lvl="0" algn="ctr">
                        <a:lnSpc>
                          <a:spcPct val="100000"/>
                        </a:lnSpc>
                        <a:spcBef>
                          <a:spcPts val="0"/>
                        </a:spcBef>
                        <a:spcAft>
                          <a:spcPts val="0"/>
                        </a:spcAft>
                        <a:buNone/>
                      </a:pPr>
                      <a:r>
                        <a:rPr lang="en-US" sz="1100" b="0" i="0" u="none" strike="noStrike" noProof="0">
                          <a:solidFill>
                            <a:schemeClr val="tx1"/>
                          </a:solidFill>
                          <a:effectLst/>
                          <a:latin typeface="Calibri"/>
                        </a:rPr>
                        <a:t>$200,000+ </a:t>
                      </a:r>
                    </a:p>
                    <a:p>
                      <a:pPr lvl="0" algn="ctr">
                        <a:lnSpc>
                          <a:spcPct val="100000"/>
                        </a:lnSpc>
                        <a:spcBef>
                          <a:spcPts val="0"/>
                        </a:spcBef>
                        <a:spcAft>
                          <a:spcPts val="0"/>
                        </a:spcAft>
                        <a:buNone/>
                      </a:pPr>
                      <a:r>
                        <a:rPr lang="en-US" sz="1100" b="0" i="0" u="none" strike="noStrike" noProof="0">
                          <a:solidFill>
                            <a:schemeClr val="tx1"/>
                          </a:solidFill>
                          <a:effectLst/>
                          <a:latin typeface="Calibri"/>
                        </a:rPr>
                        <a:t>Depending on building relocation </a:t>
                      </a:r>
                    </a:p>
                  </a:txBody>
                  <a:tcPr marL="7620" marR="7620" marT="7620" marB="0" anchor="ctr"/>
                </a:tc>
                <a:extLst>
                  <a:ext uri="{0D108BD9-81ED-4DB2-BD59-A6C34878D82A}">
                    <a16:rowId xmlns:a16="http://schemas.microsoft.com/office/drawing/2014/main" val="1206053020"/>
                  </a:ext>
                </a:extLst>
              </a:tr>
              <a:tr h="975216">
                <a:tc>
                  <a:txBody>
                    <a:bodyPr/>
                    <a:lstStyle/>
                    <a:p>
                      <a:pPr marL="0" marR="0" lvl="0" indent="0" algn="ctr" rtl="0" eaLnBrk="1" fontAlgn="ctr" latinLnBrk="0" hangingPunct="1">
                        <a:lnSpc>
                          <a:spcPct val="100000"/>
                        </a:lnSpc>
                        <a:spcBef>
                          <a:spcPts val="0"/>
                        </a:spcBef>
                        <a:spcAft>
                          <a:spcPts val="0"/>
                        </a:spcAft>
                        <a:buClrTx/>
                        <a:buSzTx/>
                        <a:buFontTx/>
                        <a:buNone/>
                      </a:pPr>
                      <a:r>
                        <a:rPr kumimoji="0" lang="en-US" sz="1100" b="1" i="0" u="none" strike="noStrike" kern="1200" cap="none" spc="0" normalizeH="0" baseline="0" noProof="0">
                          <a:ln>
                            <a:noFill/>
                          </a:ln>
                          <a:solidFill>
                            <a:schemeClr val="tx1"/>
                          </a:solidFill>
                          <a:effectLst/>
                          <a:uLnTx/>
                          <a:uFillTx/>
                          <a:latin typeface="+mn-lt"/>
                          <a:ea typeface="+mn-ea"/>
                          <a:cs typeface="+mn-cs"/>
                        </a:rPr>
                        <a:t>FTE Efficiency Through Automation</a:t>
                      </a:r>
                      <a:r>
                        <a:rPr lang="en-US" sz="1100" b="1" i="0" u="none" strike="noStrike" kern="1200" cap="none" spc="0" normalizeH="0" baseline="0" noProof="0">
                          <a:ln>
                            <a:noFill/>
                          </a:ln>
                          <a:solidFill>
                            <a:schemeClr val="tx1"/>
                          </a:solidFill>
                          <a:effectLst/>
                          <a:uLnTx/>
                          <a:uFillTx/>
                          <a:latin typeface="+mn-lt"/>
                          <a:ea typeface="+mn-ea"/>
                          <a:cs typeface="+mn-cs"/>
                        </a:rPr>
                        <a:t> and Available Internal Resources</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7620" marR="7620" marT="7620" marB="0" anchor="ctr"/>
                </a:tc>
                <a:tc>
                  <a:txBody>
                    <a:bodyPr/>
                    <a:lstStyle/>
                    <a:p>
                      <a:pPr marL="91440" algn="l" fontAlgn="ctr"/>
                      <a:r>
                        <a:rPr lang="en-US" sz="1100" b="0" i="0" u="none" strike="noStrike">
                          <a:solidFill>
                            <a:schemeClr val="tx1"/>
                          </a:solidFill>
                          <a:effectLst/>
                          <a:latin typeface="+mn-lt"/>
                        </a:rPr>
                        <a:t>New IT systems, IMS and </a:t>
                      </a:r>
                      <a:r>
                        <a:rPr lang="en-US" sz="1100" b="0" i="0" u="none" strike="noStrike" err="1">
                          <a:solidFill>
                            <a:schemeClr val="tx1"/>
                          </a:solidFill>
                          <a:effectLst/>
                          <a:latin typeface="+mn-lt"/>
                        </a:rPr>
                        <a:t>WorkDay</a:t>
                      </a:r>
                      <a:r>
                        <a:rPr lang="en-US" sz="1100" b="0" i="0" u="none" strike="noStrike">
                          <a:solidFill>
                            <a:schemeClr val="tx1"/>
                          </a:solidFill>
                          <a:effectLst/>
                          <a:latin typeface="+mn-lt"/>
                        </a:rPr>
                        <a:t> allowed OCC to reallocate personnel to new requirements once their duties were automated. Additionally, OCC i</a:t>
                      </a:r>
                      <a:r>
                        <a:rPr lang="en-US" sz="1100" b="0" i="0" u="none" strike="noStrike" noProof="0">
                          <a:effectLst/>
                        </a:rPr>
                        <a:t>ncreased internal training opportunities through the use of OCC experts in various fields rather than outsourcing at an additional costs.</a:t>
                      </a:r>
                      <a:endParaRPr lang="en-US" sz="1100" b="0" i="0" u="none" strike="noStrike">
                        <a:solidFill>
                          <a:schemeClr val="tx1"/>
                        </a:solidFill>
                        <a:effectLst/>
                        <a:latin typeface="+mn-lt"/>
                      </a:endParaRPr>
                    </a:p>
                  </a:txBody>
                  <a:tcPr marL="7620" marR="7620" marT="7620" marB="0" anchor="ctr"/>
                </a:tc>
                <a:tc>
                  <a:txBody>
                    <a:bodyPr/>
                    <a:lstStyle/>
                    <a:p>
                      <a:pPr marL="91440" algn="l" fontAlgn="ctr"/>
                      <a:r>
                        <a:rPr lang="en-US" sz="1100" b="0" i="0" u="none" strike="noStrike">
                          <a:solidFill>
                            <a:schemeClr val="tx1"/>
                          </a:solidFill>
                          <a:effectLst/>
                          <a:latin typeface="+mn-lt"/>
                        </a:rPr>
                        <a:t>FTE reallocated in lieu of new hires. Examples are HR/Workday, clerks.</a:t>
                      </a:r>
                    </a:p>
                  </a:txBody>
                  <a:tcPr marL="7620" marR="7620" marT="7620" marB="0" anchor="ctr"/>
                </a:tc>
                <a:tc>
                  <a:txBody>
                    <a:bodyPr/>
                    <a:lstStyle/>
                    <a:p>
                      <a:pPr algn="ctr" fontAlgn="ctr"/>
                      <a:r>
                        <a:rPr lang="en-US" sz="1100" b="0" i="0" u="none" strike="noStrike">
                          <a:solidFill>
                            <a:schemeClr val="tx1"/>
                          </a:solidFill>
                          <a:effectLst/>
                          <a:latin typeface="Calibri"/>
                        </a:rPr>
                        <a:t>$65,000 (includes cost of benefits) </a:t>
                      </a:r>
                    </a:p>
                    <a:p>
                      <a:pPr lvl="0" algn="ctr">
                        <a:buNone/>
                      </a:pPr>
                      <a:r>
                        <a:rPr lang="en-US" sz="1100" b="0" i="0" u="none" strike="noStrike">
                          <a:solidFill>
                            <a:schemeClr val="tx1"/>
                          </a:solidFill>
                          <a:effectLst/>
                          <a:latin typeface="Calibri"/>
                        </a:rPr>
                        <a:t>1 Accounting Tech reallocated </a:t>
                      </a:r>
                    </a:p>
                    <a:p>
                      <a:pPr lvl="0" algn="ctr">
                        <a:buNone/>
                      </a:pPr>
                      <a:r>
                        <a:rPr lang="en-US" sz="1100" b="0" i="0" u="none" strike="noStrike">
                          <a:solidFill>
                            <a:schemeClr val="tx1"/>
                          </a:solidFill>
                          <a:effectLst/>
                          <a:latin typeface="Calibri"/>
                        </a:rPr>
                        <a:t>$10,000 on trainings</a:t>
                      </a:r>
                    </a:p>
                  </a:txBody>
                  <a:tcPr marL="7620" marR="7620" marT="7620" marB="0" anchor="ctr"/>
                </a:tc>
                <a:tc>
                  <a:txBody>
                    <a:bodyPr/>
                    <a:lstStyle/>
                    <a:p>
                      <a:pPr algn="ctr" fontAlgn="ctr"/>
                      <a:r>
                        <a:rPr lang="en-US" sz="1100" b="0" i="0" u="none" strike="noStrike">
                          <a:solidFill>
                            <a:schemeClr val="tx1"/>
                          </a:solidFill>
                          <a:effectLst/>
                          <a:latin typeface="Calibri"/>
                        </a:rPr>
                        <a:t>$100,000</a:t>
                      </a:r>
                      <a:endParaRPr lang="en-US" sz="1100"/>
                    </a:p>
                    <a:p>
                      <a:pPr lvl="0" algn="ctr">
                        <a:buNone/>
                      </a:pPr>
                      <a:r>
                        <a:rPr lang="en-US" sz="1100" b="0" i="0" u="none" strike="noStrike">
                          <a:solidFill>
                            <a:schemeClr val="tx1"/>
                          </a:solidFill>
                          <a:effectLst/>
                          <a:latin typeface="Calibri"/>
                        </a:rPr>
                        <a:t>3 HR specialists</a:t>
                      </a:r>
                    </a:p>
                    <a:p>
                      <a:pPr lvl="0" algn="ctr">
                        <a:buNone/>
                      </a:pPr>
                      <a:r>
                        <a:rPr lang="en-US" sz="1100" b="0" i="0" u="none" strike="noStrike">
                          <a:solidFill>
                            <a:schemeClr val="tx1"/>
                          </a:solidFill>
                          <a:effectLst/>
                          <a:latin typeface="Calibri"/>
                        </a:rPr>
                        <a:t>2 Support staff</a:t>
                      </a:r>
                    </a:p>
                    <a:p>
                      <a:pPr lvl="0" algn="ctr">
                        <a:buNone/>
                      </a:pPr>
                      <a:r>
                        <a:rPr lang="en-US" sz="1100" b="0" i="0" u="none" strike="noStrike">
                          <a:solidFill>
                            <a:schemeClr val="tx1"/>
                          </a:solidFill>
                          <a:effectLst/>
                          <a:latin typeface="Calibri"/>
                        </a:rPr>
                        <a:t>embedded in divisions</a:t>
                      </a:r>
                    </a:p>
                    <a:p>
                      <a:pPr lvl="0" algn="ctr">
                        <a:buNone/>
                      </a:pPr>
                      <a:r>
                        <a:rPr lang="en-US" sz="1100" b="0" i="0" u="none" strike="noStrike">
                          <a:solidFill>
                            <a:schemeClr val="tx1"/>
                          </a:solidFill>
                          <a:effectLst/>
                          <a:latin typeface="Calibri"/>
                        </a:rPr>
                        <a:t>$20,000 on trainings</a:t>
                      </a:r>
                    </a:p>
                  </a:txBody>
                  <a:tcPr marL="7620" marR="7620" marT="7620" marB="0" anchor="ctr"/>
                </a:tc>
                <a:tc>
                  <a:txBody>
                    <a:bodyPr/>
                    <a:lstStyle/>
                    <a:p>
                      <a:pPr algn="ctr" fontAlgn="ctr"/>
                      <a:r>
                        <a:rPr lang="en-US" sz="1100" b="0" i="0" u="none" strike="noStrike">
                          <a:solidFill>
                            <a:schemeClr val="tx1"/>
                          </a:solidFill>
                          <a:effectLst/>
                          <a:latin typeface="Calibri"/>
                        </a:rPr>
                        <a:t>$400,000</a:t>
                      </a:r>
                    </a:p>
                    <a:p>
                      <a:pPr lvl="0" algn="ctr">
                        <a:buNone/>
                      </a:pPr>
                      <a:r>
                        <a:rPr lang="en-US" sz="1100" b="0" i="0" u="none" strike="noStrike">
                          <a:solidFill>
                            <a:schemeClr val="tx1"/>
                          </a:solidFill>
                          <a:effectLst/>
                          <a:latin typeface="Calibri"/>
                        </a:rPr>
                        <a:t>As reallocations continue</a:t>
                      </a:r>
                    </a:p>
                    <a:p>
                      <a:pPr lvl="0" algn="ctr">
                        <a:buNone/>
                      </a:pPr>
                      <a:r>
                        <a:rPr lang="en-US" sz="1100" b="0" i="0" u="none" strike="noStrike">
                          <a:solidFill>
                            <a:schemeClr val="tx1"/>
                          </a:solidFill>
                          <a:effectLst/>
                          <a:latin typeface="Calibri"/>
                        </a:rPr>
                        <a:t>$50,000 on trainings</a:t>
                      </a:r>
                    </a:p>
                  </a:txBody>
                  <a:tcPr marL="7620" marR="7620" marT="7620" marB="0" anchor="ctr"/>
                </a:tc>
                <a:extLst>
                  <a:ext uri="{0D108BD9-81ED-4DB2-BD59-A6C34878D82A}">
                    <a16:rowId xmlns:a16="http://schemas.microsoft.com/office/drawing/2014/main" val="3240670973"/>
                  </a:ext>
                </a:extLst>
              </a:tr>
              <a:tr h="9842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Agency Modernization</a:t>
                      </a:r>
                    </a:p>
                  </a:txBody>
                  <a:tcPr marL="7620" marR="7620" marT="7620" marB="0" anchor="ctr"/>
                </a:tc>
                <a:tc>
                  <a:txBody>
                    <a:bodyPr/>
                    <a:lstStyle/>
                    <a:p>
                      <a:pPr marL="91440" algn="l" fontAlgn="ctr"/>
                      <a:r>
                        <a:rPr lang="en-US" sz="1100" b="0" i="0" u="none" strike="noStrike">
                          <a:solidFill>
                            <a:schemeClr val="tx1"/>
                          </a:solidFill>
                          <a:effectLst/>
                          <a:latin typeface="+mn-lt"/>
                        </a:rPr>
                        <a:t>Server and application upgrades; Expansion of Laserfiche with enhanced customer searches; Improved credit card and ACH payment functionality; and added 24/7 access to Court Filings.</a:t>
                      </a:r>
                    </a:p>
                  </a:txBody>
                  <a:tcPr marL="7620" marR="7620" marT="7620" marB="0" anchor="ctr"/>
                </a:tc>
                <a:tc>
                  <a:txBody>
                    <a:bodyPr/>
                    <a:lstStyle/>
                    <a:p>
                      <a:pPr marL="91440" algn="l" fontAlgn="ctr"/>
                      <a:r>
                        <a:rPr lang="en-US" sz="1100" b="0" i="0" u="none" strike="noStrike">
                          <a:solidFill>
                            <a:schemeClr val="tx1"/>
                          </a:solidFill>
                          <a:effectLst/>
                          <a:latin typeface="+mn-lt"/>
                        </a:rPr>
                        <a:t>Mitigated excess losses due to cyber security and data integrity. Increased/expanded customer service by 66% with 24/7 access.</a:t>
                      </a:r>
                    </a:p>
                  </a:txBody>
                  <a:tcPr marL="7620" marR="7620" marT="7620" marB="0" anchor="ctr"/>
                </a:tc>
                <a:tc>
                  <a:txBody>
                    <a:bodyPr/>
                    <a:lstStyle/>
                    <a:p>
                      <a:pPr algn="ctr" fontAlgn="ctr"/>
                      <a:r>
                        <a:rPr lang="en-US" sz="1100" b="0" i="0" u="none" strike="noStrike">
                          <a:solidFill>
                            <a:schemeClr val="tx1"/>
                          </a:solidFill>
                          <a:effectLst/>
                          <a:latin typeface="Calibri"/>
                        </a:rPr>
                        <a:t>Potential savings from mitigating risk from attacks are in the thousands of dollars</a:t>
                      </a:r>
                    </a:p>
                  </a:txBody>
                  <a:tcPr marL="7620" marR="7620" marT="7620" marB="0" anchor="ctr"/>
                </a:tc>
                <a:tc>
                  <a:txBody>
                    <a:bodyPr/>
                    <a:lstStyle/>
                    <a:p>
                      <a:pPr lvl="0" algn="ctr">
                        <a:lnSpc>
                          <a:spcPct val="100000"/>
                        </a:lnSpc>
                        <a:spcBef>
                          <a:spcPts val="0"/>
                        </a:spcBef>
                        <a:spcAft>
                          <a:spcPts val="0"/>
                        </a:spcAft>
                        <a:buNone/>
                      </a:pPr>
                      <a:r>
                        <a:rPr lang="en-US" sz="1100" b="0" i="0" u="none" strike="noStrike" noProof="0">
                          <a:solidFill>
                            <a:schemeClr val="tx1"/>
                          </a:solidFill>
                          <a:effectLst/>
                          <a:latin typeface="Calibri"/>
                        </a:rPr>
                        <a:t>Potential savings from mitigating risk from attacks are in the thousands of dollars</a:t>
                      </a:r>
                      <a:endParaRPr lang="en-US" sz="1100" b="0" i="0" u="none" strike="noStrike" noProof="0">
                        <a:effectLst/>
                      </a:endParaRPr>
                    </a:p>
                    <a:p>
                      <a:pPr lvl="0" algn="ctr">
                        <a:buNone/>
                      </a:pPr>
                      <a:endParaRPr lang="en-US" sz="1100" b="0" i="0" u="none" strike="noStrike" noProof="0">
                        <a:solidFill>
                          <a:schemeClr val="tx1"/>
                        </a:solidFill>
                        <a:effectLst/>
                        <a:latin typeface="Calibri"/>
                      </a:endParaRPr>
                    </a:p>
                  </a:txBody>
                  <a:tcPr marL="7620" marR="7620" marT="7620" marB="0" anchor="ctr"/>
                </a:tc>
                <a:tc>
                  <a:txBody>
                    <a:bodyPr/>
                    <a:lstStyle/>
                    <a:p>
                      <a:pPr lvl="0" algn="ctr">
                        <a:lnSpc>
                          <a:spcPct val="100000"/>
                        </a:lnSpc>
                        <a:spcBef>
                          <a:spcPts val="0"/>
                        </a:spcBef>
                        <a:spcAft>
                          <a:spcPts val="0"/>
                        </a:spcAft>
                        <a:buNone/>
                      </a:pPr>
                      <a:r>
                        <a:rPr lang="en-US" sz="1100" b="0" i="0" u="none" strike="noStrike" noProof="0">
                          <a:solidFill>
                            <a:schemeClr val="tx1"/>
                          </a:solidFill>
                          <a:effectLst/>
                          <a:latin typeface="Calibri"/>
                        </a:rPr>
                        <a:t>Potential savings from mitigating risk from attacks are in the thousands of dollars</a:t>
                      </a:r>
                      <a:endParaRPr lang="en-US" sz="1100" b="0" i="0" u="none" strike="noStrike" noProof="0">
                        <a:effectLst/>
                      </a:endParaRPr>
                    </a:p>
                    <a:p>
                      <a:pPr lvl="0" algn="ctr">
                        <a:buNone/>
                      </a:pPr>
                      <a:endParaRPr lang="en-US" sz="1100" b="0" i="0" u="none" strike="noStrike" noProof="0">
                        <a:solidFill>
                          <a:schemeClr val="tx1"/>
                        </a:solidFill>
                        <a:effectLst/>
                        <a:latin typeface="Calibri"/>
                      </a:endParaRPr>
                    </a:p>
                  </a:txBody>
                  <a:tcPr marL="7620" marR="7620" marT="7620" marB="0" anchor="ctr"/>
                </a:tc>
                <a:extLst>
                  <a:ext uri="{0D108BD9-81ED-4DB2-BD59-A6C34878D82A}">
                    <a16:rowId xmlns:a16="http://schemas.microsoft.com/office/drawing/2014/main" val="3862885236"/>
                  </a:ext>
                </a:extLst>
              </a:tr>
              <a:tr h="857825">
                <a:tc>
                  <a:txBody>
                    <a:bodyPr/>
                    <a:lstStyle/>
                    <a:p>
                      <a:pPr marL="0" lvl="0" indent="0" algn="ctr">
                        <a:lnSpc>
                          <a:spcPct val="100000"/>
                        </a:lnSpc>
                        <a:spcBef>
                          <a:spcPts val="0"/>
                        </a:spcBef>
                        <a:spcAft>
                          <a:spcPts val="0"/>
                        </a:spcAft>
                        <a:buNone/>
                      </a:pPr>
                      <a:r>
                        <a:rPr lang="en-US" sz="1100" b="1" i="0" u="none" strike="noStrike" kern="1200" cap="none" spc="0" normalizeH="0" baseline="0" noProof="0">
                          <a:ln>
                            <a:noFill/>
                          </a:ln>
                          <a:solidFill>
                            <a:schemeClr val="tx1"/>
                          </a:solidFill>
                          <a:effectLst/>
                          <a:uLnTx/>
                          <a:uFillTx/>
                          <a:latin typeface="+mn-lt"/>
                          <a:ea typeface="+mn-ea"/>
                          <a:cs typeface="+mn-cs"/>
                        </a:rPr>
                        <a:t>Partnering with other Agencies</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7620" marR="7620" marT="7620" marB="0" anchor="ctr"/>
                </a:tc>
                <a:tc>
                  <a:txBody>
                    <a:bodyPr/>
                    <a:lstStyle/>
                    <a:p>
                      <a:pPr marL="91440" lvl="0" algn="l">
                        <a:buNone/>
                      </a:pPr>
                      <a:r>
                        <a:rPr lang="en-US" sz="1100" b="0" i="0" u="none" strike="noStrike" noProof="0">
                          <a:effectLst/>
                        </a:rPr>
                        <a:t>OCC partnered with multiple agencies on the Hydrogen Task force to develop a statewide goal and plan to become a top 10 state.  These collaborative efforts will result in Oklahoma becoming a hub for the critical Hydrogen industry.</a:t>
                      </a:r>
                      <a:endParaRPr lang="en-US" sz="1100"/>
                    </a:p>
                  </a:txBody>
                  <a:tcPr marL="7620" marR="7620" marT="7620" marB="0" anchor="ctr"/>
                </a:tc>
                <a:tc>
                  <a:txBody>
                    <a:bodyPr/>
                    <a:lstStyle/>
                    <a:p>
                      <a:pPr marL="91440" lvl="0" algn="l">
                        <a:buNone/>
                      </a:pPr>
                      <a:r>
                        <a:rPr lang="en-US" sz="1100" b="0" i="0" u="none" strike="noStrike">
                          <a:solidFill>
                            <a:schemeClr val="tx1"/>
                          </a:solidFill>
                          <a:effectLst/>
                          <a:latin typeface="+mn-lt"/>
                        </a:rPr>
                        <a:t>By collaborating and sharing workload with other agencies, this would reduce the OCC need to increase FTE counts.</a:t>
                      </a:r>
                    </a:p>
                  </a:txBody>
                  <a:tcPr marL="7620" marR="7620" marT="7620" marB="0" anchor="ctr"/>
                </a:tc>
                <a:tc>
                  <a:txBody>
                    <a:bodyPr/>
                    <a:lstStyle/>
                    <a:p>
                      <a:pPr lvl="0" algn="ctr">
                        <a:buNone/>
                      </a:pPr>
                      <a:r>
                        <a:rPr lang="en-US" sz="1100" b="0" i="0" u="none" strike="noStrike">
                          <a:solidFill>
                            <a:schemeClr val="tx1"/>
                          </a:solidFill>
                          <a:effectLst/>
                          <a:latin typeface="Calibri"/>
                        </a:rPr>
                        <a:t>N/A</a:t>
                      </a:r>
                    </a:p>
                  </a:txBody>
                  <a:tcPr marL="7620" marR="7620" marT="7620" marB="0" anchor="ctr"/>
                </a:tc>
                <a:tc>
                  <a:txBody>
                    <a:bodyPr/>
                    <a:lstStyle/>
                    <a:p>
                      <a:pPr lvl="0" algn="ctr">
                        <a:buNone/>
                      </a:pPr>
                      <a:r>
                        <a:rPr lang="en-US" sz="1100" b="0" i="0" u="none" strike="noStrike" noProof="0">
                          <a:solidFill>
                            <a:schemeClr val="tx1"/>
                          </a:solidFill>
                          <a:effectLst/>
                          <a:latin typeface="Calibri"/>
                        </a:rPr>
                        <a:t>Unable to calculate currently</a:t>
                      </a:r>
                    </a:p>
                  </a:txBody>
                  <a:tcPr marL="7620" marR="7620" marT="7620" marB="0" anchor="ctr"/>
                </a:tc>
                <a:tc>
                  <a:txBody>
                    <a:bodyPr/>
                    <a:lstStyle/>
                    <a:p>
                      <a:pPr lvl="0" algn="ctr">
                        <a:buNone/>
                      </a:pPr>
                      <a:r>
                        <a:rPr lang="en-US" sz="1100" b="0" i="0" u="none" strike="noStrike" noProof="0">
                          <a:solidFill>
                            <a:schemeClr val="tx1"/>
                          </a:solidFill>
                          <a:effectLst/>
                          <a:latin typeface="Calibri"/>
                        </a:rPr>
                        <a:t>Unable to calculate currently</a:t>
                      </a:r>
                    </a:p>
                  </a:txBody>
                  <a:tcPr marL="7620" marR="7620" marT="7620" marB="0" anchor="ctr"/>
                </a:tc>
                <a:extLst>
                  <a:ext uri="{0D108BD9-81ED-4DB2-BD59-A6C34878D82A}">
                    <a16:rowId xmlns:a16="http://schemas.microsoft.com/office/drawing/2014/main" val="3006422427"/>
                  </a:ext>
                </a:extLst>
              </a:tr>
            </a:tbl>
          </a:graphicData>
        </a:graphic>
      </p:graphicFrame>
    </p:spTree>
    <p:extLst>
      <p:ext uri="{BB962C8B-B14F-4D97-AF65-F5344CB8AC3E}">
        <p14:creationId xmlns:p14="http://schemas.microsoft.com/office/powerpoint/2010/main" val="267200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302108" y="-176032"/>
            <a:ext cx="11601567"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4E9A"/>
                </a:solidFill>
                <a:latin typeface="+mn-lt"/>
                <a:ea typeface="+mj-ea"/>
                <a:cs typeface="+mj-cs"/>
              </a:defRPr>
            </a:lvl1pPr>
          </a:lstStyle>
          <a:p>
            <a:r>
              <a:rPr lang="en-US"/>
              <a:t>Agency Goals and Key Performance Metrics </a:t>
            </a:r>
          </a:p>
        </p:txBody>
      </p:sp>
      <p:graphicFrame>
        <p:nvGraphicFramePr>
          <p:cNvPr id="5" name="Content Placeholder 4"/>
          <p:cNvGraphicFramePr>
            <a:graphicFrameLocks/>
          </p:cNvGraphicFramePr>
          <p:nvPr>
            <p:extLst>
              <p:ext uri="{D42A27DB-BD31-4B8C-83A1-F6EECF244321}">
                <p14:modId xmlns:p14="http://schemas.microsoft.com/office/powerpoint/2010/main" val="2740214323"/>
              </p:ext>
            </p:extLst>
          </p:nvPr>
        </p:nvGraphicFramePr>
        <p:xfrm>
          <a:off x="462277" y="825499"/>
          <a:ext cx="11267447" cy="5227148"/>
        </p:xfrm>
        <a:graphic>
          <a:graphicData uri="http://schemas.openxmlformats.org/drawingml/2006/table">
            <a:tbl>
              <a:tblPr>
                <a:tableStyleId>{616DA210-FB5B-4158-B5E0-FEB733F419BA}</a:tableStyleId>
              </a:tblPr>
              <a:tblGrid>
                <a:gridCol w="383095">
                  <a:extLst>
                    <a:ext uri="{9D8B030D-6E8A-4147-A177-3AD203B41FA5}">
                      <a16:colId xmlns:a16="http://schemas.microsoft.com/office/drawing/2014/main" val="2592518302"/>
                    </a:ext>
                  </a:extLst>
                </a:gridCol>
                <a:gridCol w="2112623">
                  <a:extLst>
                    <a:ext uri="{9D8B030D-6E8A-4147-A177-3AD203B41FA5}">
                      <a16:colId xmlns:a16="http://schemas.microsoft.com/office/drawing/2014/main" val="1160728475"/>
                    </a:ext>
                  </a:extLst>
                </a:gridCol>
                <a:gridCol w="4685899">
                  <a:extLst>
                    <a:ext uri="{9D8B030D-6E8A-4147-A177-3AD203B41FA5}">
                      <a16:colId xmlns:a16="http://schemas.microsoft.com/office/drawing/2014/main" val="2172540986"/>
                    </a:ext>
                  </a:extLst>
                </a:gridCol>
                <a:gridCol w="1008520">
                  <a:extLst>
                    <a:ext uri="{9D8B030D-6E8A-4147-A177-3AD203B41FA5}">
                      <a16:colId xmlns:a16="http://schemas.microsoft.com/office/drawing/2014/main" val="387792149"/>
                    </a:ext>
                  </a:extLst>
                </a:gridCol>
                <a:gridCol w="1086908">
                  <a:extLst>
                    <a:ext uri="{9D8B030D-6E8A-4147-A177-3AD203B41FA5}">
                      <a16:colId xmlns:a16="http://schemas.microsoft.com/office/drawing/2014/main" val="2401034016"/>
                    </a:ext>
                  </a:extLst>
                </a:gridCol>
                <a:gridCol w="995201">
                  <a:extLst>
                    <a:ext uri="{9D8B030D-6E8A-4147-A177-3AD203B41FA5}">
                      <a16:colId xmlns:a16="http://schemas.microsoft.com/office/drawing/2014/main" val="389179362"/>
                    </a:ext>
                  </a:extLst>
                </a:gridCol>
                <a:gridCol w="995201">
                  <a:extLst>
                    <a:ext uri="{9D8B030D-6E8A-4147-A177-3AD203B41FA5}">
                      <a16:colId xmlns:a16="http://schemas.microsoft.com/office/drawing/2014/main" val="291179933"/>
                    </a:ext>
                  </a:extLst>
                </a:gridCol>
              </a:tblGrid>
              <a:tr h="672083">
                <a:tc gridSpan="2">
                  <a:txBody>
                    <a:bodyPr/>
                    <a:lstStyle/>
                    <a:p>
                      <a:pPr algn="ctr" fontAlgn="ctr"/>
                      <a:r>
                        <a:rPr lang="en-US" sz="2000" b="1" kern="1200">
                          <a:solidFill>
                            <a:schemeClr val="bg1"/>
                          </a:solidFill>
                        </a:rPr>
                        <a:t>Goal</a:t>
                      </a:r>
                    </a:p>
                    <a:p>
                      <a:pPr lvl="0" algn="ctr">
                        <a:buNone/>
                      </a:pPr>
                      <a:r>
                        <a:rPr lang="en-US" sz="900" b="0" i="0" u="none" strike="noStrike" kern="1200" noProof="0">
                          <a:solidFill>
                            <a:schemeClr val="bg1"/>
                          </a:solidFill>
                          <a:latin typeface="Calibri"/>
                        </a:rPr>
                        <a:t>[Major agency goal. Include the name of the agency program if applicable.} </a:t>
                      </a:r>
                      <a:endParaRPr lang="en-US" sz="900" b="0">
                        <a:solidFill>
                          <a:schemeClr val="bg1"/>
                        </a:solidFill>
                      </a:endParaRPr>
                    </a:p>
                  </a:txBody>
                  <a:tcPr marL="5755" marR="5755" marT="5780" marB="0" anchor="ctr">
                    <a:solidFill>
                      <a:srgbClr val="187BC0"/>
                    </a:solidFill>
                  </a:tcPr>
                </a:tc>
                <a:tc hMerge="1">
                  <a:txBody>
                    <a:bodyPr/>
                    <a:lstStyle/>
                    <a:p>
                      <a:pPr algn="ctr" fontAlgn="ctr"/>
                      <a:endParaRPr lang="en-US" sz="1600" b="1" u="none" strike="noStrike" kern="1200">
                        <a:solidFill>
                          <a:schemeClr val="tx1"/>
                        </a:solidFill>
                        <a:effectLst/>
                        <a:latin typeface="+mn-lt"/>
                        <a:ea typeface="+mn-ea"/>
                        <a:cs typeface="+mn-cs"/>
                      </a:endParaRPr>
                    </a:p>
                  </a:txBody>
                  <a:tcPr marL="5780" marR="5780" marT="578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kern="1200">
                          <a:solidFill>
                            <a:schemeClr val="bg1"/>
                          </a:solidFill>
                        </a:rPr>
                        <a:t>Metric</a:t>
                      </a:r>
                    </a:p>
                    <a:p>
                      <a:pPr marL="0" marR="0" lvl="0" indent="0" algn="ctr">
                        <a:lnSpc>
                          <a:spcPct val="100000"/>
                        </a:lnSpc>
                        <a:spcBef>
                          <a:spcPts val="0"/>
                        </a:spcBef>
                        <a:spcAft>
                          <a:spcPts val="0"/>
                        </a:spcAft>
                        <a:buNone/>
                      </a:pPr>
                      <a:r>
                        <a:rPr lang="en-US" sz="900" b="0" i="0" u="none" strike="noStrike" kern="1200" noProof="0">
                          <a:solidFill>
                            <a:schemeClr val="bg1"/>
                          </a:solidFill>
                          <a:latin typeface="Calibri"/>
                        </a:rPr>
                        <a:t>[Name of the indicator/ metric used to measure the output and outcome of the goal.]</a:t>
                      </a:r>
                      <a:endParaRPr lang="en-US" sz="900">
                        <a:solidFill>
                          <a:schemeClr val="bg1"/>
                        </a:solidFill>
                      </a:endParaRPr>
                    </a:p>
                  </a:txBody>
                  <a:tcPr marL="5755" marR="5755" marT="5780" marB="0" anchor="ctr">
                    <a:solidFill>
                      <a:srgbClr val="187BC0"/>
                    </a:solidFill>
                  </a:tcPr>
                </a:tc>
                <a:tc>
                  <a:txBody>
                    <a:bodyPr/>
                    <a:lstStyle/>
                    <a:p>
                      <a:pPr algn="ctr" fontAlgn="b"/>
                      <a:r>
                        <a:rPr lang="en-US" sz="2000" b="1" kern="1200">
                          <a:solidFill>
                            <a:schemeClr val="bg1"/>
                          </a:solidFill>
                        </a:rPr>
                        <a:t>FY 21 Actuals</a:t>
                      </a:r>
                      <a:endParaRPr lang="en-US" sz="2000" b="1" kern="1200">
                        <a:solidFill>
                          <a:schemeClr val="bg1"/>
                        </a:solidFill>
                        <a:latin typeface="+mn-lt"/>
                        <a:ea typeface="+mn-ea"/>
                        <a:cs typeface="+mn-cs"/>
                      </a:endParaRPr>
                    </a:p>
                  </a:txBody>
                  <a:tcPr marL="5755" marR="5755" marT="5780" marB="0" anchor="ctr">
                    <a:solidFill>
                      <a:srgbClr val="187BC0"/>
                    </a:solidFill>
                  </a:tcPr>
                </a:tc>
                <a:tc>
                  <a:txBody>
                    <a:bodyPr/>
                    <a:lstStyle/>
                    <a:p>
                      <a:pPr algn="ctr" fontAlgn="b"/>
                      <a:r>
                        <a:rPr lang="en-US" sz="2000" b="1" kern="1200">
                          <a:solidFill>
                            <a:schemeClr val="bg1"/>
                          </a:solidFill>
                        </a:rPr>
                        <a:t>FY 22 </a:t>
                      </a:r>
                    </a:p>
                    <a:p>
                      <a:pPr algn="ctr" fontAlgn="b"/>
                      <a:r>
                        <a:rPr lang="en-US" sz="2000" b="1" kern="1200">
                          <a:solidFill>
                            <a:schemeClr val="bg1"/>
                          </a:solidFill>
                        </a:rPr>
                        <a:t>Actuals</a:t>
                      </a:r>
                      <a:endParaRPr lang="en-US" sz="2000" b="1" kern="1200">
                        <a:solidFill>
                          <a:schemeClr val="bg1"/>
                        </a:solidFill>
                        <a:latin typeface="+mn-lt"/>
                        <a:ea typeface="+mn-ea"/>
                        <a:cs typeface="+mn-cs"/>
                      </a:endParaRPr>
                    </a:p>
                  </a:txBody>
                  <a:tcPr marL="5755" marR="5755" marT="5780" marB="0" anchor="ctr">
                    <a:solidFill>
                      <a:srgbClr val="187BC0"/>
                    </a:solidFill>
                  </a:tcPr>
                </a:tc>
                <a:tc>
                  <a:txBody>
                    <a:bodyPr/>
                    <a:lstStyle/>
                    <a:p>
                      <a:pPr algn="ctr" fontAlgn="b"/>
                      <a:r>
                        <a:rPr lang="en-US" sz="2000" b="1" kern="1200">
                          <a:solidFill>
                            <a:schemeClr val="bg1"/>
                          </a:solidFill>
                        </a:rPr>
                        <a:t>FY 23 </a:t>
                      </a:r>
                    </a:p>
                    <a:p>
                      <a:pPr algn="ctr" fontAlgn="b"/>
                      <a:r>
                        <a:rPr lang="en-US" sz="2000" b="1" kern="1200">
                          <a:solidFill>
                            <a:schemeClr val="bg1"/>
                          </a:solidFill>
                        </a:rPr>
                        <a:t>Target</a:t>
                      </a:r>
                      <a:endParaRPr lang="en-US" sz="2000" b="1" kern="1200">
                        <a:solidFill>
                          <a:schemeClr val="bg1"/>
                        </a:solidFill>
                        <a:latin typeface="+mn-lt"/>
                        <a:ea typeface="+mn-ea"/>
                        <a:cs typeface="+mn-cs"/>
                      </a:endParaRPr>
                    </a:p>
                  </a:txBody>
                  <a:tcPr marL="5755" marR="5755" marT="5780" marB="0" anchor="ctr">
                    <a:solidFill>
                      <a:srgbClr val="187BC0"/>
                    </a:solidFill>
                  </a:tcPr>
                </a:tc>
                <a:tc>
                  <a:txBody>
                    <a:bodyPr/>
                    <a:lstStyle/>
                    <a:p>
                      <a:pPr algn="ctr" fontAlgn="b"/>
                      <a:r>
                        <a:rPr lang="en-US" sz="2000" b="1" kern="1200">
                          <a:solidFill>
                            <a:schemeClr val="bg1"/>
                          </a:solidFill>
                          <a:latin typeface="+mn-lt"/>
                          <a:ea typeface="+mn-ea"/>
                          <a:cs typeface="+mn-cs"/>
                        </a:rPr>
                        <a:t>FY 28</a:t>
                      </a:r>
                    </a:p>
                    <a:p>
                      <a:pPr algn="ctr" fontAlgn="b"/>
                      <a:r>
                        <a:rPr lang="en-US" sz="2000" b="1" kern="1200">
                          <a:solidFill>
                            <a:schemeClr val="bg1"/>
                          </a:solidFill>
                          <a:latin typeface="+mn-lt"/>
                          <a:ea typeface="+mn-ea"/>
                          <a:cs typeface="+mn-cs"/>
                        </a:rPr>
                        <a:t>Target</a:t>
                      </a:r>
                    </a:p>
                  </a:txBody>
                  <a:tcPr marL="5755" marR="5755" marT="5780" marB="0" anchor="ctr">
                    <a:solidFill>
                      <a:srgbClr val="187BC0"/>
                    </a:solidFill>
                  </a:tcPr>
                </a:tc>
                <a:extLst>
                  <a:ext uri="{0D108BD9-81ED-4DB2-BD59-A6C34878D82A}">
                    <a16:rowId xmlns:a16="http://schemas.microsoft.com/office/drawing/2014/main" val="964864349"/>
                  </a:ext>
                </a:extLst>
              </a:tr>
              <a:tr h="760805">
                <a:tc>
                  <a:txBody>
                    <a:bodyPr/>
                    <a:lstStyle/>
                    <a:p>
                      <a:pPr algn="ctr" fontAlgn="ctr"/>
                      <a:r>
                        <a:rPr lang="en-US" sz="1800" u="none" strike="noStrike">
                          <a:solidFill>
                            <a:srgbClr val="004E9A"/>
                          </a:solidFill>
                          <a:effectLst/>
                        </a:rPr>
                        <a:t>1</a:t>
                      </a:r>
                      <a:endParaRPr lang="en-US" sz="1800" b="0" i="0" u="none" strike="noStrike">
                        <a:solidFill>
                          <a:srgbClr val="004E9A"/>
                        </a:solidFill>
                        <a:effectLst/>
                        <a:latin typeface="Calibri" panose="020F0502020204030204" pitchFamily="34" charset="0"/>
                      </a:endParaRPr>
                    </a:p>
                  </a:txBody>
                  <a:tcPr marL="9483" marR="9483" marT="9525" marB="0" anchor="ctr"/>
                </a:tc>
                <a:tc>
                  <a:txBody>
                    <a:bodyPr/>
                    <a:lstStyle/>
                    <a:p>
                      <a:pPr marL="91440" lvl="0" indent="0" algn="l">
                        <a:buNone/>
                      </a:pPr>
                      <a:r>
                        <a:rPr lang="en-US" sz="1200" u="none" strike="noStrike" kern="1200">
                          <a:solidFill>
                            <a:schemeClr val="tx1"/>
                          </a:solidFill>
                          <a:effectLst/>
                          <a:latin typeface="+mn-lt"/>
                          <a:ea typeface="+mn-ea"/>
                          <a:cs typeface="+mn-cs"/>
                        </a:rPr>
                        <a:t>Employee Retention</a:t>
                      </a:r>
                      <a:endParaRPr lang="en-US" sz="1200" u="none" strike="noStrike" kern="1200">
                        <a:solidFill>
                          <a:srgbClr val="FF0000"/>
                        </a:solidFill>
                        <a:effectLst/>
                        <a:latin typeface="+mn-lt"/>
                        <a:ea typeface="+mn-ea"/>
                        <a:cs typeface="+mn-cs"/>
                      </a:endParaRPr>
                    </a:p>
                  </a:txBody>
                  <a:tcPr marL="9483" marR="9483" marT="9525" marB="0" anchor="ctr"/>
                </a:tc>
                <a:tc>
                  <a:txBody>
                    <a:bodyPr/>
                    <a:lstStyle/>
                    <a:p>
                      <a:pPr marL="91440" lvl="0" indent="0" algn="l">
                        <a:buNone/>
                      </a:pPr>
                      <a:r>
                        <a:rPr lang="en-US" sz="1200" b="1" i="0" u="none" strike="noStrike" noProof="0">
                          <a:solidFill>
                            <a:schemeClr val="tx1"/>
                          </a:solidFill>
                          <a:latin typeface="Calibri"/>
                        </a:rPr>
                        <a:t>EMPLOYEE DEVELOPMENT: Increase employee satisfaction and engagement ratings</a:t>
                      </a:r>
                      <a:endParaRPr lang="en-US" sz="1200" b="0" i="0" u="none" strike="noStrike" noProof="0">
                        <a:latin typeface="Calibri"/>
                      </a:endParaRPr>
                    </a:p>
                    <a:p>
                      <a:pPr marL="91440" lvl="0" indent="0" algn="l">
                        <a:buNone/>
                      </a:pPr>
                      <a:r>
                        <a:rPr lang="en-US" sz="1200" b="0" i="0" u="none" strike="noStrike" noProof="0">
                          <a:solidFill>
                            <a:schemeClr val="tx1"/>
                          </a:solidFill>
                          <a:latin typeface="Calibri"/>
                        </a:rPr>
                        <a:t>Metric: Salary plans in place for 100% of OCC job codes. Goal 25% per quarter till 100%</a:t>
                      </a:r>
                      <a:endParaRPr lang="en-US" sz="1200" b="0" i="0" u="none" strike="noStrike" noProof="0"/>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N/A</a:t>
                      </a:r>
                    </a:p>
                  </a:txBody>
                  <a:tcPr marL="9483" marR="9483" marT="9525" marB="0" anchor="ctr"/>
                </a:tc>
                <a:tc>
                  <a:txBody>
                    <a:bodyPr/>
                    <a:lstStyle/>
                    <a:p>
                      <a:pPr marL="102870" lvl="0" indent="0" algn="ctr">
                        <a:buNone/>
                      </a:pPr>
                      <a:r>
                        <a:rPr lang="en-US" sz="1200" b="0" i="0" u="none" strike="noStrike">
                          <a:solidFill>
                            <a:srgbClr val="004E9A"/>
                          </a:solidFill>
                          <a:effectLst/>
                          <a:latin typeface="Calibri"/>
                        </a:rPr>
                        <a:t>N/A</a:t>
                      </a:r>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75%</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100%</a:t>
                      </a:r>
                      <a:endParaRPr lang="en-US" sz="1200" b="0" i="0" u="none" strike="noStrike">
                        <a:solidFill>
                          <a:srgbClr val="004E9A"/>
                        </a:solidFill>
                        <a:effectLst/>
                        <a:latin typeface="Calibri" panose="020F0502020204030204" pitchFamily="34" charset="0"/>
                      </a:endParaRPr>
                    </a:p>
                  </a:txBody>
                  <a:tcPr marL="9483" marR="9483" marT="9525" marB="0" anchor="ctr"/>
                </a:tc>
                <a:extLst>
                  <a:ext uri="{0D108BD9-81ED-4DB2-BD59-A6C34878D82A}">
                    <a16:rowId xmlns:a16="http://schemas.microsoft.com/office/drawing/2014/main" val="610120084"/>
                  </a:ext>
                </a:extLst>
              </a:tr>
              <a:tr h="760805">
                <a:tc>
                  <a:txBody>
                    <a:bodyPr/>
                    <a:lstStyle/>
                    <a:p>
                      <a:pPr algn="ctr" fontAlgn="ctr"/>
                      <a:r>
                        <a:rPr lang="en-US" sz="1800" u="none" strike="noStrike">
                          <a:solidFill>
                            <a:srgbClr val="004E9A"/>
                          </a:solidFill>
                          <a:effectLst/>
                        </a:rPr>
                        <a:t>2</a:t>
                      </a:r>
                      <a:endParaRPr lang="en-US" sz="1800" b="0" i="0" u="none" strike="noStrike">
                        <a:solidFill>
                          <a:srgbClr val="004E9A"/>
                        </a:solidFill>
                        <a:effectLst/>
                        <a:latin typeface="Calibri" panose="020F0502020204030204" pitchFamily="34" charset="0"/>
                      </a:endParaRPr>
                    </a:p>
                  </a:txBody>
                  <a:tcPr marL="9483" marR="9483" marT="9525" marB="0" anchor="ctr"/>
                </a:tc>
                <a:tc>
                  <a:txBody>
                    <a:bodyPr/>
                    <a:lstStyle/>
                    <a:p>
                      <a:pPr marL="91440" lvl="0" indent="0" algn="l">
                        <a:buNone/>
                      </a:pPr>
                      <a:r>
                        <a:rPr lang="en-US" sz="1200" b="0" i="0" u="none" strike="noStrike" kern="1200" noProof="0">
                          <a:solidFill>
                            <a:schemeClr val="tx1"/>
                          </a:solidFill>
                          <a:effectLst/>
                          <a:latin typeface="Calibri"/>
                        </a:rPr>
                        <a:t>Improved Stakeholder Satisfaction</a:t>
                      </a:r>
                    </a:p>
                  </a:txBody>
                  <a:tcPr marL="9483" marR="9483" marT="9525" marB="0" anchor="ctr"/>
                </a:tc>
                <a:tc>
                  <a:txBody>
                    <a:bodyPr/>
                    <a:lstStyle/>
                    <a:p>
                      <a:pPr marL="91440" lvl="0" indent="0" algn="l">
                        <a:buFontTx/>
                        <a:buNone/>
                      </a:pPr>
                      <a:r>
                        <a:rPr lang="en-US" sz="1200" b="1" u="none" strike="noStrike" kern="1200">
                          <a:solidFill>
                            <a:schemeClr val="tx1"/>
                          </a:solidFill>
                          <a:effectLst/>
                          <a:latin typeface="+mn-lt"/>
                          <a:ea typeface="+mn-ea"/>
                          <a:cs typeface="+mn-cs"/>
                        </a:rPr>
                        <a:t>STAKEHOLDER EXPERIENCE: Improve customer experience and interaction</a:t>
                      </a:r>
                      <a:endParaRPr lang="en-US" sz="1200" u="none" strike="noStrike" kern="1200">
                        <a:solidFill>
                          <a:schemeClr val="tx1"/>
                        </a:solidFill>
                        <a:effectLst/>
                        <a:latin typeface="+mn-lt"/>
                        <a:ea typeface="+mn-ea"/>
                        <a:cs typeface="+mn-cs"/>
                      </a:endParaRPr>
                    </a:p>
                    <a:p>
                      <a:pPr marL="91440" lvl="0" indent="0" algn="l">
                        <a:buFontTx/>
                        <a:buNone/>
                      </a:pPr>
                      <a:r>
                        <a:rPr lang="en-US" sz="1200" u="none" strike="noStrike" kern="1200">
                          <a:solidFill>
                            <a:schemeClr val="tx1"/>
                          </a:solidFill>
                          <a:effectLst/>
                          <a:latin typeface="+mn-lt"/>
                          <a:ea typeface="+mn-ea"/>
                          <a:cs typeface="+mn-cs"/>
                        </a:rPr>
                        <a:t>Metric: </a:t>
                      </a:r>
                      <a:r>
                        <a:rPr lang="en-US" sz="1200" b="0" i="0" u="none" strike="noStrike" kern="1200" noProof="0">
                          <a:solidFill>
                            <a:schemeClr val="tx1"/>
                          </a:solidFill>
                          <a:effectLst/>
                        </a:rPr>
                        <a:t>Develop online forms for stakeholders to provide feedback on all areas of OCC operations. Change Management to be responsible for processing action plans. Metric: 3 reports per quarter</a:t>
                      </a:r>
                    </a:p>
                  </a:txBody>
                  <a:tcPr marL="9483" marR="9483" marT="9525" marB="0"/>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N/A</a:t>
                      </a:r>
                    </a:p>
                  </a:txBody>
                  <a:tcPr marL="9483" marR="9483" marT="9525" marB="0" anchor="ctr"/>
                </a:tc>
                <a:tc>
                  <a:txBody>
                    <a:bodyPr/>
                    <a:lstStyle/>
                    <a:p>
                      <a:pPr marL="102870" lvl="0" indent="0" algn="ctr">
                        <a:buNone/>
                      </a:pPr>
                      <a:r>
                        <a:rPr lang="en-US" sz="1200" b="0" i="0" u="none" strike="noStrike">
                          <a:solidFill>
                            <a:srgbClr val="004E9A"/>
                          </a:solidFill>
                          <a:effectLst/>
                          <a:latin typeface="Calibri"/>
                        </a:rPr>
                        <a:t>N/A</a:t>
                      </a:r>
                      <a:endParaRPr lang="en-US"/>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12</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12</a:t>
                      </a:r>
                      <a:endParaRPr lang="en-US" sz="1200" b="0" i="0" u="none" strike="noStrike">
                        <a:solidFill>
                          <a:srgbClr val="004E9A"/>
                        </a:solidFill>
                        <a:effectLst/>
                        <a:latin typeface="Calibri" panose="020F0502020204030204" pitchFamily="34" charset="0"/>
                      </a:endParaRPr>
                    </a:p>
                  </a:txBody>
                  <a:tcPr marL="9483" marR="9483" marT="9525" marB="0" anchor="ctr"/>
                </a:tc>
                <a:extLst>
                  <a:ext uri="{0D108BD9-81ED-4DB2-BD59-A6C34878D82A}">
                    <a16:rowId xmlns:a16="http://schemas.microsoft.com/office/drawing/2014/main" val="149990664"/>
                  </a:ext>
                </a:extLst>
              </a:tr>
              <a:tr h="819845">
                <a:tc>
                  <a:txBody>
                    <a:bodyPr/>
                    <a:lstStyle/>
                    <a:p>
                      <a:pPr algn="ctr" fontAlgn="ctr"/>
                      <a:r>
                        <a:rPr lang="en-US" sz="1800" u="none" strike="noStrike">
                          <a:solidFill>
                            <a:srgbClr val="004E9A"/>
                          </a:solidFill>
                          <a:effectLst/>
                        </a:rPr>
                        <a:t>3</a:t>
                      </a:r>
                      <a:endParaRPr lang="en-US" sz="1800" b="0" i="0" u="none" strike="noStrike">
                        <a:solidFill>
                          <a:srgbClr val="004E9A"/>
                        </a:solidFill>
                        <a:effectLst/>
                        <a:latin typeface="Calibri" panose="020F0502020204030204" pitchFamily="34" charset="0"/>
                      </a:endParaRPr>
                    </a:p>
                  </a:txBody>
                  <a:tcPr marL="9483" marR="9483" marT="9525" marB="0" anchor="ctr"/>
                </a:tc>
                <a:tc>
                  <a:txBody>
                    <a:bodyPr/>
                    <a:lstStyle/>
                    <a:p>
                      <a:pPr marL="91440" lvl="0" indent="0" algn="l">
                        <a:buNone/>
                      </a:pPr>
                      <a:r>
                        <a:rPr lang="en-US" sz="1200" b="0" i="0" u="none" strike="noStrike" kern="1200" noProof="0">
                          <a:solidFill>
                            <a:schemeClr val="tx1"/>
                          </a:solidFill>
                          <a:effectLst/>
                        </a:rPr>
                        <a:t>Improved Financial Reporting</a:t>
                      </a:r>
                      <a:endParaRPr lang="en-US"/>
                    </a:p>
                  </a:txBody>
                  <a:tcPr marL="9483" marR="9483" marT="9525" marB="0" anchor="ctr"/>
                </a:tc>
                <a:tc>
                  <a:txBody>
                    <a:bodyPr/>
                    <a:lstStyle/>
                    <a:p>
                      <a:pPr marL="91440" lvl="0" indent="0" algn="l">
                        <a:buFontTx/>
                        <a:buNone/>
                      </a:pPr>
                      <a:r>
                        <a:rPr lang="en-US" sz="1200" b="1" u="none" strike="noStrike" kern="1200">
                          <a:solidFill>
                            <a:schemeClr val="tx1"/>
                          </a:solidFill>
                          <a:effectLst/>
                          <a:latin typeface="+mn-lt"/>
                          <a:ea typeface="+mn-ea"/>
                          <a:cs typeface="+mn-cs"/>
                        </a:rPr>
                        <a:t>FINANCIAL REPORTING: Improve reporting by creating simplified reports. Match revenues/expenses in compliance with laws/standards</a:t>
                      </a:r>
                      <a:endParaRPr lang="en-US" sz="1200" u="none" strike="noStrike" kern="1200">
                        <a:solidFill>
                          <a:schemeClr val="tx1"/>
                        </a:solidFill>
                        <a:effectLst/>
                        <a:latin typeface="+mn-lt"/>
                        <a:ea typeface="+mn-ea"/>
                        <a:cs typeface="+mn-cs"/>
                      </a:endParaRPr>
                    </a:p>
                    <a:p>
                      <a:pPr marL="91440" lvl="0" indent="0" algn="l">
                        <a:buFontTx/>
                        <a:buNone/>
                      </a:pPr>
                      <a:r>
                        <a:rPr lang="en-US" sz="1200"/>
                        <a:t>Metric: </a:t>
                      </a:r>
                      <a:r>
                        <a:rPr lang="en-US" sz="1200" b="0" i="0" u="none" strike="noStrike" noProof="0">
                          <a:solidFill>
                            <a:schemeClr val="tx1"/>
                          </a:solidFill>
                          <a:latin typeface="Calibri"/>
                        </a:rPr>
                        <a:t> +/- 10% variance of actual spend compared to budget with reasonable explanation documented outside of variance range</a:t>
                      </a:r>
                      <a:endParaRPr lang="en-US" sz="1200" b="0" i="0" u="none" strike="noStrike" noProof="0">
                        <a:latin typeface="Calibri"/>
                      </a:endParaRPr>
                    </a:p>
                  </a:txBody>
                  <a:tcPr marL="9483" marR="9483" marT="9525" marB="0"/>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6.43%</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indent="0" algn="ctr" fontAlgn="b">
                        <a:buFont typeface="Arial" panose="020B0604020202020204" pitchFamily="34" charset="0"/>
                        <a:buNone/>
                      </a:pPr>
                      <a:r>
                        <a:rPr lang="en-US" sz="1200" b="0" i="0" u="none" strike="noStrike">
                          <a:solidFill>
                            <a:srgbClr val="004E9A"/>
                          </a:solidFill>
                          <a:effectLst/>
                          <a:latin typeface="Calibri"/>
                        </a:rPr>
                        <a:t>9.75%</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lvl="0" indent="0" algn="ctr">
                        <a:buNone/>
                      </a:pPr>
                      <a:r>
                        <a:rPr lang="en-US" sz="1200" b="0" i="0" u="none" strike="noStrike">
                          <a:solidFill>
                            <a:srgbClr val="004E9A"/>
                          </a:solidFill>
                          <a:effectLst/>
                          <a:latin typeface="Calibri"/>
                        </a:rPr>
                        <a:t>9%</a:t>
                      </a:r>
                      <a:endParaRPr lang="en-US"/>
                    </a:p>
                  </a:txBody>
                  <a:tcPr marL="9483" marR="9483" marT="9525" marB="0" anchor="ctr"/>
                </a:tc>
                <a:tc>
                  <a:txBody>
                    <a:bodyPr/>
                    <a:lstStyle/>
                    <a:p>
                      <a:pPr marL="102870" lvl="0" indent="0" algn="ctr">
                        <a:buNone/>
                      </a:pPr>
                      <a:r>
                        <a:rPr lang="en-US" sz="1200" b="0" i="0" u="none" strike="noStrike">
                          <a:solidFill>
                            <a:srgbClr val="004E9A"/>
                          </a:solidFill>
                          <a:effectLst/>
                          <a:latin typeface="Calibri"/>
                        </a:rPr>
                        <a:t>9%</a:t>
                      </a:r>
                      <a:endParaRPr lang="en-US"/>
                    </a:p>
                  </a:txBody>
                  <a:tcPr marL="9483" marR="9483" marT="9525" marB="0" anchor="ctr"/>
                </a:tc>
                <a:extLst>
                  <a:ext uri="{0D108BD9-81ED-4DB2-BD59-A6C34878D82A}">
                    <a16:rowId xmlns:a16="http://schemas.microsoft.com/office/drawing/2014/main" val="984992325"/>
                  </a:ext>
                </a:extLst>
              </a:tr>
              <a:tr h="915345">
                <a:tc>
                  <a:txBody>
                    <a:bodyPr/>
                    <a:lstStyle/>
                    <a:p>
                      <a:pPr algn="ctr" fontAlgn="ctr"/>
                      <a:r>
                        <a:rPr lang="en-US" sz="1800" u="none" strike="noStrike">
                          <a:solidFill>
                            <a:srgbClr val="004E9A"/>
                          </a:solidFill>
                          <a:effectLst/>
                        </a:rPr>
                        <a:t>4</a:t>
                      </a:r>
                      <a:endParaRPr lang="en-US" sz="1800" b="0" i="0" u="none" strike="noStrike">
                        <a:solidFill>
                          <a:srgbClr val="004E9A"/>
                        </a:solidFill>
                        <a:effectLst/>
                        <a:latin typeface="Calibri" panose="020F0502020204030204" pitchFamily="34" charset="0"/>
                      </a:endParaRPr>
                    </a:p>
                  </a:txBody>
                  <a:tcPr marL="9483" marR="9483" marT="9525" marB="0" anchor="ctr"/>
                </a:tc>
                <a:tc>
                  <a:txBody>
                    <a:bodyPr/>
                    <a:lstStyle/>
                    <a:p>
                      <a:pPr marL="91440" lvl="0" indent="0" algn="l">
                        <a:buNone/>
                      </a:pPr>
                      <a:r>
                        <a:rPr lang="en-US" sz="1200" b="0" i="0" u="none" strike="noStrike" kern="1200" noProof="0">
                          <a:solidFill>
                            <a:schemeClr val="tx1"/>
                          </a:solidFill>
                          <a:effectLst/>
                          <a:latin typeface="Calibri"/>
                        </a:rPr>
                        <a:t>Agency Modernization</a:t>
                      </a:r>
                      <a:endParaRPr lang="en-US"/>
                    </a:p>
                  </a:txBody>
                  <a:tcPr marL="9483" marR="9483" marT="9525" marB="0" anchor="ctr"/>
                </a:tc>
                <a:tc>
                  <a:txBody>
                    <a:bodyPr/>
                    <a:lstStyle/>
                    <a:p>
                      <a:pPr marL="91440" lvl="0" indent="0" algn="l">
                        <a:buNone/>
                      </a:pPr>
                      <a:r>
                        <a:rPr lang="en-US" sz="1200" b="1" i="0" u="none" strike="noStrike" kern="1200" noProof="0">
                          <a:solidFill>
                            <a:schemeClr val="tx1"/>
                          </a:solidFill>
                          <a:effectLst/>
                        </a:rPr>
                        <a:t>IT INVESTMENT: Invest in the development of agency-wide enterprise system and agency's IT infrastructure</a:t>
                      </a:r>
                      <a:endParaRPr lang="en-US" sz="1200" b="0" i="0" u="none" strike="noStrike" kern="1200" noProof="0">
                        <a:effectLst/>
                      </a:endParaRPr>
                    </a:p>
                    <a:p>
                      <a:pPr marL="91440" lvl="0" indent="0" algn="l">
                        <a:buNone/>
                      </a:pPr>
                      <a:r>
                        <a:rPr lang="en-US" sz="1200" b="0" i="0" u="none" strike="noStrike" kern="1200" noProof="0">
                          <a:solidFill>
                            <a:schemeClr val="tx1"/>
                          </a:solidFill>
                          <a:effectLst/>
                          <a:latin typeface="Calibri"/>
                        </a:rPr>
                        <a:t>Metric: Complete all ongoing IMS modules including minimum viable products for Transportation and Oil and Gas Conservation Divisions by September 2023 </a:t>
                      </a:r>
                    </a:p>
                    <a:p>
                      <a:pPr marL="91440" lvl="0" indent="0" algn="l">
                        <a:buNone/>
                      </a:pPr>
                      <a:r>
                        <a:rPr lang="en-US" sz="1200" b="0" i="0" u="none" strike="noStrike" kern="1200" noProof="0">
                          <a:solidFill>
                            <a:schemeClr val="tx1"/>
                          </a:solidFill>
                          <a:effectLst/>
                          <a:latin typeface="Calibri"/>
                        </a:rPr>
                        <a:t>Metric: Upgrade all 2008 servers to current versions and complete Laserfiche migration agency-wide</a:t>
                      </a:r>
                    </a:p>
                  </a:txBody>
                  <a:tcPr marL="9483" marR="9483" marT="9525" marB="0"/>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a:solidFill>
                            <a:srgbClr val="004E9A"/>
                          </a:solidFill>
                          <a:effectLst/>
                          <a:latin typeface="+mn-lt"/>
                          <a:ea typeface="+mn-ea"/>
                          <a:cs typeface="+mn-cs"/>
                        </a:rPr>
                        <a:t>25%</a:t>
                      </a:r>
                    </a:p>
                    <a:p>
                      <a:pPr marL="102870" marR="0" lvl="0" indent="0" algn="ctr">
                        <a:lnSpc>
                          <a:spcPct val="100000"/>
                        </a:lnSpc>
                        <a:spcBef>
                          <a:spcPts val="0"/>
                        </a:spcBef>
                        <a:spcAft>
                          <a:spcPts val="0"/>
                        </a:spcAft>
                        <a:buClrTx/>
                        <a:buSzTx/>
                        <a:buFont typeface="Arial" panose="020B0604020202020204" pitchFamily="34" charset="0"/>
                        <a:buNone/>
                      </a:pPr>
                      <a:r>
                        <a:rPr lang="en-US" sz="1200" u="none" strike="noStrike" kern="1200">
                          <a:solidFill>
                            <a:srgbClr val="004E9A"/>
                          </a:solidFill>
                          <a:effectLst/>
                          <a:latin typeface="+mn-lt"/>
                          <a:ea typeface="+mn-ea"/>
                          <a:cs typeface="+mn-cs"/>
                        </a:rPr>
                        <a:t>Phase 1 implemented</a:t>
                      </a: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a:solidFill>
                            <a:srgbClr val="004E9A"/>
                          </a:solidFill>
                          <a:effectLst/>
                          <a:latin typeface="+mn-lt"/>
                          <a:ea typeface="+mn-ea"/>
                          <a:cs typeface="+mn-cs"/>
                        </a:rPr>
                        <a:t>50%</a:t>
                      </a:r>
                    </a:p>
                    <a:p>
                      <a:pPr marL="102870" marR="0" lvl="0" indent="0" algn="ctr">
                        <a:lnSpc>
                          <a:spcPct val="100000"/>
                        </a:lnSpc>
                        <a:spcBef>
                          <a:spcPts val="0"/>
                        </a:spcBef>
                        <a:spcAft>
                          <a:spcPts val="0"/>
                        </a:spcAft>
                        <a:buClrTx/>
                        <a:buSzTx/>
                        <a:buFont typeface="Arial" panose="020B0604020202020204" pitchFamily="34" charset="0"/>
                        <a:buNone/>
                      </a:pPr>
                      <a:r>
                        <a:rPr lang="en-US" sz="1200" u="none" strike="noStrike" kern="1200">
                          <a:solidFill>
                            <a:srgbClr val="004E9A"/>
                          </a:solidFill>
                          <a:effectLst/>
                          <a:latin typeface="+mn-lt"/>
                          <a:ea typeface="+mn-ea"/>
                          <a:cs typeface="+mn-cs"/>
                        </a:rPr>
                        <a:t>Phase 2 implemented</a:t>
                      </a: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a:solidFill>
                            <a:srgbClr val="004E9A"/>
                          </a:solidFill>
                          <a:effectLst/>
                          <a:latin typeface="+mn-lt"/>
                          <a:ea typeface="+mn-ea"/>
                          <a:cs typeface="+mn-cs"/>
                        </a:rPr>
                        <a:t>85%</a:t>
                      </a: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a:solidFill>
                            <a:srgbClr val="004E9A"/>
                          </a:solidFill>
                          <a:effectLst/>
                          <a:latin typeface="+mn-lt"/>
                          <a:ea typeface="+mn-ea"/>
                          <a:cs typeface="+mn-cs"/>
                        </a:rPr>
                        <a:t>100%</a:t>
                      </a:r>
                    </a:p>
                  </a:txBody>
                  <a:tcPr marL="9483" marR="9483" marT="9525" marB="0" anchor="ctr"/>
                </a:tc>
                <a:extLst>
                  <a:ext uri="{0D108BD9-81ED-4DB2-BD59-A6C34878D82A}">
                    <a16:rowId xmlns:a16="http://schemas.microsoft.com/office/drawing/2014/main" val="2223460166"/>
                  </a:ext>
                </a:extLst>
              </a:tr>
              <a:tr h="7608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u="none" strike="noStrike">
                          <a:solidFill>
                            <a:srgbClr val="004E9A"/>
                          </a:solidFill>
                          <a:effectLst/>
                        </a:rPr>
                        <a:t>5</a:t>
                      </a:r>
                      <a:endParaRPr lang="en-US" sz="1800" b="0" i="0" u="none" strike="noStrike">
                        <a:solidFill>
                          <a:srgbClr val="004E9A"/>
                        </a:solidFill>
                        <a:effectLst/>
                        <a:latin typeface="Calibri" panose="020F0502020204030204" pitchFamily="34" charset="0"/>
                      </a:endParaRPr>
                    </a:p>
                  </a:txBody>
                  <a:tcPr marL="9483" marR="9483" marT="9525" marB="0" anchor="ctr"/>
                </a:tc>
                <a:tc>
                  <a:txBody>
                    <a:bodyPr/>
                    <a:lstStyle/>
                    <a:p>
                      <a:pPr marL="91440" lvl="0" indent="0" algn="l">
                        <a:buNone/>
                      </a:pPr>
                      <a:r>
                        <a:rPr lang="en-US" sz="1200" b="0" i="0" u="none" strike="noStrike" kern="1200" noProof="0">
                          <a:solidFill>
                            <a:schemeClr val="tx1"/>
                          </a:solidFill>
                          <a:effectLst/>
                        </a:rPr>
                        <a:t>Improved Communication</a:t>
                      </a:r>
                      <a:endParaRPr lang="en-US"/>
                    </a:p>
                  </a:txBody>
                  <a:tcPr marL="9483" marR="9483" marT="9525" marB="0" anchor="ctr"/>
                </a:tc>
                <a:tc>
                  <a:txBody>
                    <a:bodyPr/>
                    <a:lstStyle/>
                    <a:p>
                      <a:pPr marL="91440" lvl="0" indent="0" algn="l">
                        <a:buFontTx/>
                        <a:buNone/>
                      </a:pPr>
                      <a:r>
                        <a:rPr lang="en-US" sz="1200" b="1" u="none" strike="noStrike" kern="1200">
                          <a:solidFill>
                            <a:schemeClr val="tx1"/>
                          </a:solidFill>
                          <a:effectLst/>
                          <a:latin typeface="+mn-lt"/>
                          <a:ea typeface="+mn-ea"/>
                          <a:cs typeface="+mn-cs"/>
                        </a:rPr>
                        <a:t>COMMUNICATION: Internal/external effective and transparent communications</a:t>
                      </a:r>
                      <a:endParaRPr lang="en-US"/>
                    </a:p>
                    <a:p>
                      <a:pPr marL="91440" lvl="0" indent="0" algn="l">
                        <a:buFontTx/>
                        <a:buNone/>
                      </a:pPr>
                      <a:r>
                        <a:rPr lang="en-US" sz="1200" u="none" strike="noStrike" kern="1200">
                          <a:solidFill>
                            <a:schemeClr val="tx1"/>
                          </a:solidFill>
                          <a:effectLst/>
                          <a:latin typeface="+mn-lt"/>
                          <a:ea typeface="+mn-ea"/>
                          <a:cs typeface="+mn-cs"/>
                        </a:rPr>
                        <a:t>Metric: </a:t>
                      </a:r>
                      <a:r>
                        <a:rPr lang="en-US" sz="1200" b="0" i="0" u="none" strike="noStrike" kern="1200" noProof="0">
                          <a:solidFill>
                            <a:schemeClr val="tx1"/>
                          </a:solidFill>
                          <a:effectLst/>
                        </a:rPr>
                        <a:t>Add requirement on all employees PMPs to conduct or receive a minimum level of communication training appropriate to their job code</a:t>
                      </a:r>
                    </a:p>
                  </a:txBody>
                  <a:tcPr marL="9483" marR="9483" marT="9525" marB="0"/>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a:solidFill>
                            <a:srgbClr val="004E9A"/>
                          </a:solidFill>
                          <a:effectLst/>
                          <a:latin typeface="Calibri"/>
                        </a:rPr>
                        <a:t>N/A</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a:solidFill>
                            <a:srgbClr val="004E9A"/>
                          </a:solidFill>
                          <a:effectLst/>
                          <a:latin typeface="Calibri"/>
                        </a:rPr>
                        <a:t>N/A</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a:solidFill>
                            <a:srgbClr val="004E9A"/>
                          </a:solidFill>
                          <a:effectLst/>
                          <a:latin typeface="Calibri"/>
                        </a:rPr>
                        <a:t>100%</a:t>
                      </a:r>
                      <a:endParaRPr lang="en-US" sz="1200" b="0" i="0" u="none" strike="noStrike">
                        <a:solidFill>
                          <a:srgbClr val="004E9A"/>
                        </a:solidFill>
                        <a:effectLst/>
                        <a:latin typeface="Calibri" panose="020F0502020204030204" pitchFamily="34" charset="0"/>
                      </a:endParaRPr>
                    </a:p>
                  </a:txBody>
                  <a:tcPr marL="9483" marR="9483" marT="9525" marB="0" anchor="ctr"/>
                </a:tc>
                <a:tc>
                  <a:txBody>
                    <a:bodyPr/>
                    <a:lstStyle/>
                    <a:p>
                      <a:pPr marL="10287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a:solidFill>
                            <a:srgbClr val="004E9A"/>
                          </a:solidFill>
                          <a:effectLst/>
                          <a:latin typeface="Calibri"/>
                        </a:rPr>
                        <a:t>100%</a:t>
                      </a:r>
                      <a:endParaRPr lang="en-US" sz="1200" b="0" i="0" u="none" strike="noStrike">
                        <a:solidFill>
                          <a:srgbClr val="004E9A"/>
                        </a:solidFill>
                        <a:effectLst/>
                        <a:latin typeface="Calibri" panose="020F0502020204030204" pitchFamily="34" charset="0"/>
                      </a:endParaRPr>
                    </a:p>
                  </a:txBody>
                  <a:tcPr marL="9483" marR="9483" marT="9525" marB="0" anchor="ctr"/>
                </a:tc>
                <a:extLst>
                  <a:ext uri="{0D108BD9-81ED-4DB2-BD59-A6C34878D82A}">
                    <a16:rowId xmlns:a16="http://schemas.microsoft.com/office/drawing/2014/main" val="2237992409"/>
                  </a:ext>
                </a:extLst>
              </a:tr>
            </a:tbl>
          </a:graphicData>
        </a:graphic>
      </p:graphicFrame>
    </p:spTree>
    <p:extLst>
      <p:ext uri="{BB962C8B-B14F-4D97-AF65-F5344CB8AC3E}">
        <p14:creationId xmlns:p14="http://schemas.microsoft.com/office/powerpoint/2010/main" val="231870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3182-95E4-4E65-ACC9-D9D40F355EA2}"/>
              </a:ext>
            </a:extLst>
          </p:cNvPr>
          <p:cNvSpPr>
            <a:spLocks noGrp="1"/>
          </p:cNvSpPr>
          <p:nvPr>
            <p:ph type="title"/>
          </p:nvPr>
        </p:nvSpPr>
        <p:spPr>
          <a:xfrm>
            <a:off x="556431" y="0"/>
            <a:ext cx="10515600" cy="784812"/>
          </a:xfrm>
        </p:spPr>
        <p:txBody>
          <a:bodyPr/>
          <a:lstStyle/>
          <a:p>
            <a:r>
              <a:rPr lang="en-US"/>
              <a:t>(1) Employee Retention</a:t>
            </a:r>
          </a:p>
        </p:txBody>
      </p:sp>
      <p:graphicFrame>
        <p:nvGraphicFramePr>
          <p:cNvPr id="8" name="Table 10">
            <a:extLst>
              <a:ext uri="{FF2B5EF4-FFF2-40B4-BE49-F238E27FC236}">
                <a16:creationId xmlns:a16="http://schemas.microsoft.com/office/drawing/2014/main" id="{2487BFA9-6B43-4C26-8685-0124B07501C1}"/>
              </a:ext>
            </a:extLst>
          </p:cNvPr>
          <p:cNvGraphicFramePr>
            <a:graphicFrameLocks noGrp="1"/>
          </p:cNvGraphicFramePr>
          <p:nvPr>
            <p:extLst>
              <p:ext uri="{D42A27DB-BD31-4B8C-83A1-F6EECF244321}">
                <p14:modId xmlns:p14="http://schemas.microsoft.com/office/powerpoint/2010/main" val="1151906035"/>
              </p:ext>
            </p:extLst>
          </p:nvPr>
        </p:nvGraphicFramePr>
        <p:xfrm>
          <a:off x="1181019" y="840548"/>
          <a:ext cx="9829962" cy="5266058"/>
        </p:xfrm>
        <a:graphic>
          <a:graphicData uri="http://schemas.openxmlformats.org/drawingml/2006/table">
            <a:tbl>
              <a:tblPr firstRow="1" bandRow="1">
                <a:tableStyleId>{5940675A-B579-460E-94D1-54222C63F5DA}</a:tableStyleId>
              </a:tblPr>
              <a:tblGrid>
                <a:gridCol w="9829962">
                  <a:extLst>
                    <a:ext uri="{9D8B030D-6E8A-4147-A177-3AD203B41FA5}">
                      <a16:colId xmlns:a16="http://schemas.microsoft.com/office/drawing/2014/main" val="3997320326"/>
                    </a:ext>
                  </a:extLst>
                </a:gridCol>
              </a:tblGrid>
              <a:tr h="139445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chemeClr val="accent1">
                              <a:lumMod val="75000"/>
                            </a:schemeClr>
                          </a:solidFill>
                        </a:rPr>
                        <a:t>Brief description of major agency goal</a:t>
                      </a:r>
                      <a:endParaRPr lang="en-US" sz="16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n-lt"/>
                          <a:ea typeface="+mn-ea"/>
                          <a:cs typeface="+mn-cs"/>
                        </a:rPr>
                        <a:t>Recognizing the importance of employee retention to excellent customer service, improve employee satisfaction, health, safety, engagement and retention by showing ongoing appreciation and support for staff, while continuing to develop their skills.​</a:t>
                      </a:r>
                    </a:p>
                  </a:txBody>
                  <a:tcPr/>
                </a:tc>
                <a:extLst>
                  <a:ext uri="{0D108BD9-81ED-4DB2-BD59-A6C34878D82A}">
                    <a16:rowId xmlns:a16="http://schemas.microsoft.com/office/drawing/2014/main" val="1110032235"/>
                  </a:ext>
                </a:extLst>
              </a:tr>
              <a:tr h="169181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rgbClr val="004E9A"/>
                          </a:solidFill>
                        </a:rPr>
                        <a:t>Brief description of strategy to achieve the goal</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1.1  Complete salary reviews for all OCC salaries to set appropriate compensation levels and position specific expectations. Develop salary plans for each job code.</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1.2 </a:t>
                      </a:r>
                      <a:r>
                        <a:rPr lang="en-US" sz="1400" kern="1200">
                          <a:solidFill>
                            <a:schemeClr val="tx1"/>
                          </a:solidFill>
                          <a:effectLst/>
                          <a:latin typeface="+mn-lt"/>
                          <a:ea typeface="+mn-ea"/>
                          <a:cs typeface="+mn-cs"/>
                        </a:rPr>
                        <a:t>Each employee will have a documented development plan on file. </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1.3 Expand agency-need and employee-driven training.</a:t>
                      </a:r>
                    </a:p>
                  </a:txBody>
                  <a:tcPr/>
                </a:tc>
                <a:extLst>
                  <a:ext uri="{0D108BD9-81ED-4DB2-BD59-A6C34878D82A}">
                    <a16:rowId xmlns:a16="http://schemas.microsoft.com/office/drawing/2014/main" val="2553376126"/>
                  </a:ext>
                </a:extLst>
              </a:tr>
              <a:tr h="1211916">
                <a:tc>
                  <a:txBody>
                    <a:bodyPr/>
                    <a:lstStyle/>
                    <a:p>
                      <a:pPr marL="0" marR="0" lvl="0" indent="0" algn="l" rtl="0" eaLnBrk="1" fontAlgn="auto" latinLnBrk="0" hangingPunct="1">
                        <a:lnSpc>
                          <a:spcPct val="150000"/>
                        </a:lnSpc>
                        <a:spcBef>
                          <a:spcPts val="0"/>
                        </a:spcBef>
                        <a:spcAft>
                          <a:spcPts val="0"/>
                        </a:spcAft>
                        <a:buClrTx/>
                        <a:buSzTx/>
                        <a:buFontTx/>
                        <a:buNone/>
                      </a:pPr>
                      <a:r>
                        <a:rPr lang="en-US" b="0">
                          <a:solidFill>
                            <a:srgbClr val="004E9A"/>
                          </a:solidFill>
                        </a:rPr>
                        <a:t>Indicator or Metric to measure goal progress </a:t>
                      </a:r>
                      <a:endParaRPr lang="en-US"/>
                    </a:p>
                    <a:p>
                      <a:pPr marL="0" marR="0" lvl="0" indent="0" algn="l">
                        <a:lnSpc>
                          <a:spcPct val="100000"/>
                        </a:lnSpc>
                        <a:spcBef>
                          <a:spcPts val="0"/>
                        </a:spcBef>
                        <a:spcAft>
                          <a:spcPts val="0"/>
                        </a:spcAft>
                        <a:buClrTx/>
                        <a:buSzTx/>
                        <a:buFontTx/>
                        <a:buNone/>
                      </a:pPr>
                      <a:r>
                        <a:rPr lang="en-US" sz="1400" b="0" kern="1200">
                          <a:solidFill>
                            <a:schemeClr val="tx1"/>
                          </a:solidFill>
                          <a:latin typeface="+mn-lt"/>
                          <a:ea typeface="+mn-ea"/>
                          <a:cs typeface="+mn-cs"/>
                        </a:rPr>
                        <a:t>1.1 Salary plans in place for 100% of OCC job codes, 25% per quarter till 100%.</a:t>
                      </a:r>
                      <a:endParaRPr lang="en-US"/>
                    </a:p>
                    <a:p>
                      <a:pPr marL="0" marR="0" lvl="0" indent="0" algn="l">
                        <a:lnSpc>
                          <a:spcPct val="100000"/>
                        </a:lnSpc>
                        <a:spcBef>
                          <a:spcPts val="0"/>
                        </a:spcBef>
                        <a:spcAft>
                          <a:spcPts val="0"/>
                        </a:spcAft>
                        <a:buClrTx/>
                        <a:buSzTx/>
                        <a:buFontTx/>
                        <a:buNone/>
                      </a:pPr>
                      <a:r>
                        <a:rPr lang="en-US" sz="1400" b="0" kern="1200">
                          <a:solidFill>
                            <a:schemeClr val="tx1"/>
                          </a:solidFill>
                          <a:latin typeface="+mn-lt"/>
                          <a:ea typeface="+mn-ea"/>
                          <a:cs typeface="+mn-cs"/>
                        </a:rPr>
                        <a:t>1.2 </a:t>
                      </a:r>
                      <a:r>
                        <a:rPr lang="en-US" sz="1400" b="0" i="0" u="none" strike="noStrike" kern="1200" noProof="0">
                          <a:solidFill>
                            <a:schemeClr val="tx1"/>
                          </a:solidFill>
                          <a:latin typeface="Calibri"/>
                        </a:rPr>
                        <a:t>100% </a:t>
                      </a:r>
                      <a:r>
                        <a:rPr lang="en-US" sz="1400" b="0" kern="1200">
                          <a:solidFill>
                            <a:schemeClr val="tx1"/>
                          </a:solidFill>
                          <a:latin typeface="+mn-lt"/>
                          <a:ea typeface="+mn-ea"/>
                          <a:cs typeface="+mn-cs"/>
                        </a:rPr>
                        <a:t>employees will have a development plan on file yearly.</a:t>
                      </a:r>
                      <a:endParaRPr lang="en-US"/>
                    </a:p>
                    <a:p>
                      <a:pPr marL="0" marR="0" lvl="0" indent="0" algn="l">
                        <a:lnSpc>
                          <a:spcPct val="100000"/>
                        </a:lnSpc>
                        <a:spcBef>
                          <a:spcPts val="0"/>
                        </a:spcBef>
                        <a:spcAft>
                          <a:spcPts val="0"/>
                        </a:spcAft>
                        <a:buClrTx/>
                        <a:buSzTx/>
                        <a:buFontTx/>
                        <a:buNone/>
                      </a:pPr>
                      <a:r>
                        <a:rPr lang="en-US" sz="1400" b="0" kern="1200">
                          <a:solidFill>
                            <a:schemeClr val="tx1"/>
                          </a:solidFill>
                          <a:latin typeface="+mn-lt"/>
                          <a:ea typeface="+mn-ea"/>
                          <a:cs typeface="+mn-cs"/>
                        </a:rPr>
                        <a:t>1.3 OCC to host a minimum of 3 trainings per month available to all employees, 12 per quarter.</a:t>
                      </a:r>
                      <a:endParaRPr lang="en-US"/>
                    </a:p>
                  </a:txBody>
                  <a:tcPr/>
                </a:tc>
                <a:extLst>
                  <a:ext uri="{0D108BD9-81ED-4DB2-BD59-A6C34878D82A}">
                    <a16:rowId xmlns:a16="http://schemas.microsoft.com/office/drawing/2014/main" val="4217725106"/>
                  </a:ext>
                </a:extLst>
              </a:tr>
              <a:tr h="96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rgbClr val="004E9A"/>
                          </a:solidFill>
                        </a:rPr>
                        <a:t>Type of $ Resource to be Used</a:t>
                      </a:r>
                    </a:p>
                    <a:p>
                      <a:r>
                        <a:rPr lang="en-US" b="0" i="1">
                          <a:solidFill>
                            <a:srgbClr val="004E9A"/>
                          </a:solidFill>
                        </a:rPr>
                        <a:t>Existing cash and efficiencies for first round salary plans. Additional budget requests may be required for future year phases. </a:t>
                      </a:r>
                    </a:p>
                  </a:txBody>
                  <a:tcPr/>
                </a:tc>
                <a:extLst>
                  <a:ext uri="{0D108BD9-81ED-4DB2-BD59-A6C34878D82A}">
                    <a16:rowId xmlns:a16="http://schemas.microsoft.com/office/drawing/2014/main" val="3595827906"/>
                  </a:ext>
                </a:extLst>
              </a:tr>
            </a:tbl>
          </a:graphicData>
        </a:graphic>
      </p:graphicFrame>
    </p:spTree>
    <p:extLst>
      <p:ext uri="{BB962C8B-B14F-4D97-AF65-F5344CB8AC3E}">
        <p14:creationId xmlns:p14="http://schemas.microsoft.com/office/powerpoint/2010/main" val="415400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3182-95E4-4E65-ACC9-D9D40F355EA2}"/>
              </a:ext>
            </a:extLst>
          </p:cNvPr>
          <p:cNvSpPr>
            <a:spLocks noGrp="1"/>
          </p:cNvSpPr>
          <p:nvPr>
            <p:ph type="title"/>
          </p:nvPr>
        </p:nvSpPr>
        <p:spPr>
          <a:xfrm>
            <a:off x="556431" y="0"/>
            <a:ext cx="10515600" cy="784812"/>
          </a:xfrm>
        </p:spPr>
        <p:txBody>
          <a:bodyPr/>
          <a:lstStyle/>
          <a:p>
            <a:r>
              <a:rPr lang="en-US"/>
              <a:t>(2) Improved Stakeholder Satisfaction</a:t>
            </a:r>
          </a:p>
        </p:txBody>
      </p:sp>
      <p:graphicFrame>
        <p:nvGraphicFramePr>
          <p:cNvPr id="5" name="Table 10">
            <a:extLst>
              <a:ext uri="{FF2B5EF4-FFF2-40B4-BE49-F238E27FC236}">
                <a16:creationId xmlns:a16="http://schemas.microsoft.com/office/drawing/2014/main" id="{6417E044-6358-4DE9-A583-179D6E20A5B5}"/>
              </a:ext>
            </a:extLst>
          </p:cNvPr>
          <p:cNvGraphicFramePr>
            <a:graphicFrameLocks noGrp="1"/>
          </p:cNvGraphicFramePr>
          <p:nvPr>
            <p:extLst>
              <p:ext uri="{D42A27DB-BD31-4B8C-83A1-F6EECF244321}">
                <p14:modId xmlns:p14="http://schemas.microsoft.com/office/powerpoint/2010/main" val="347145607"/>
              </p:ext>
            </p:extLst>
          </p:nvPr>
        </p:nvGraphicFramePr>
        <p:xfrm>
          <a:off x="654554" y="788833"/>
          <a:ext cx="10882892" cy="5399932"/>
        </p:xfrm>
        <a:graphic>
          <a:graphicData uri="http://schemas.openxmlformats.org/drawingml/2006/table">
            <a:tbl>
              <a:tblPr firstRow="1" bandRow="1">
                <a:tableStyleId>{5940675A-B579-460E-94D1-54222C63F5DA}</a:tableStyleId>
              </a:tblPr>
              <a:tblGrid>
                <a:gridCol w="10882892">
                  <a:extLst>
                    <a:ext uri="{9D8B030D-6E8A-4147-A177-3AD203B41FA5}">
                      <a16:colId xmlns:a16="http://schemas.microsoft.com/office/drawing/2014/main" val="3997320326"/>
                    </a:ext>
                  </a:extLst>
                </a:gridCol>
              </a:tblGrid>
              <a:tr h="1464743">
                <a:tc>
                  <a:txBody>
                    <a:bodyPr/>
                    <a:lstStyle/>
                    <a:p>
                      <a:pPr>
                        <a:lnSpc>
                          <a:spcPct val="150000"/>
                        </a:lnSpc>
                      </a:pPr>
                      <a:r>
                        <a:rPr lang="en-US" sz="1800" b="0">
                          <a:solidFill>
                            <a:srgbClr val="004E9A"/>
                          </a:solidFill>
                        </a:rPr>
                        <a:t>Brief description of major agency goal</a:t>
                      </a:r>
                    </a:p>
                    <a:p>
                      <a:pPr marL="0" marR="0" lvl="0" indent="0" algn="l">
                        <a:lnSpc>
                          <a:spcPct val="100000"/>
                        </a:lnSpc>
                        <a:spcBef>
                          <a:spcPts val="0"/>
                        </a:spcBef>
                        <a:spcAft>
                          <a:spcPts val="0"/>
                        </a:spcAft>
                        <a:buNone/>
                      </a:pPr>
                      <a:r>
                        <a:rPr lang="en-US" sz="1400" b="0" i="0" u="none" strike="noStrike" kern="1200" noProof="0">
                          <a:solidFill>
                            <a:schemeClr val="tx1"/>
                          </a:solidFill>
                          <a:latin typeface="Calibri"/>
                        </a:rPr>
                        <a:t>Improve satisfaction by p</a:t>
                      </a:r>
                      <a:r>
                        <a:rPr lang="en-US" sz="1400" b="0" kern="1200">
                          <a:solidFill>
                            <a:schemeClr val="tx1"/>
                          </a:solidFill>
                          <a:latin typeface="+mn-lt"/>
                          <a:ea typeface="+mn-ea"/>
                          <a:cs typeface="+mn-cs"/>
                        </a:rPr>
                        <a:t>lacing employees with enhanced skill sets in the right jobs with appropriate tools and technology, thus creating customer service excellence.</a:t>
                      </a:r>
                      <a:endParaRPr lang="en-US" sz="1400">
                        <a:solidFill>
                          <a:schemeClr val="tx1"/>
                        </a:solidFill>
                      </a:endParaRPr>
                    </a:p>
                    <a:p>
                      <a:endParaRPr lang="en-US" sz="1800" b="0">
                        <a:solidFill>
                          <a:srgbClr val="004E9A"/>
                        </a:solidFill>
                      </a:endParaRPr>
                    </a:p>
                  </a:txBody>
                  <a:tcPr/>
                </a:tc>
                <a:extLst>
                  <a:ext uri="{0D108BD9-81ED-4DB2-BD59-A6C34878D82A}">
                    <a16:rowId xmlns:a16="http://schemas.microsoft.com/office/drawing/2014/main" val="1110032235"/>
                  </a:ext>
                </a:extLst>
              </a:tr>
              <a:tr h="110933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rgbClr val="004E9A"/>
                          </a:solidFill>
                        </a:rPr>
                        <a:t>Brief description of strategy to achieve the goal</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2.1 I</a:t>
                      </a:r>
                      <a:r>
                        <a:rPr lang="en-US" sz="1400" b="0" i="0" u="none" strike="noStrike" kern="1200" noProof="0">
                          <a:solidFill>
                            <a:schemeClr val="tx1"/>
                          </a:solidFill>
                        </a:rPr>
                        <a:t>ssue a stakeholder survey measuring customer experience. </a:t>
                      </a:r>
                      <a:r>
                        <a:rPr lang="en-US" sz="1400" b="0" kern="1200">
                          <a:solidFill>
                            <a:schemeClr val="tx1"/>
                          </a:solidFill>
                          <a:latin typeface="+mn-lt"/>
                          <a:ea typeface="+mn-ea"/>
                          <a:cs typeface="+mn-cs"/>
                        </a:rPr>
                        <a:t>Create baseline, then track progress. </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2.2 </a:t>
                      </a:r>
                      <a:r>
                        <a:rPr lang="en-US" sz="1400" b="0" i="0" u="none" strike="noStrike" kern="1200" noProof="0">
                          <a:solidFill>
                            <a:schemeClr val="tx1"/>
                          </a:solidFill>
                        </a:rPr>
                        <a:t>Develop online forms to expand ability of stakeholders to provide feedback on all areas of OCC operations. </a:t>
                      </a:r>
                      <a:endParaRPr lang="en-US" sz="14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1400" kern="1200">
                          <a:solidFill>
                            <a:schemeClr val="tx1"/>
                          </a:solidFill>
                          <a:effectLst/>
                          <a:latin typeface="+mn-lt"/>
                          <a:ea typeface="+mn-ea"/>
                          <a:cs typeface="+mn-cs"/>
                        </a:rPr>
                        <a:t>2.3 </a:t>
                      </a:r>
                      <a:r>
                        <a:rPr lang="en-US" sz="1400" b="0" i="0" u="none" strike="noStrike" kern="1200" noProof="0">
                          <a:solidFill>
                            <a:schemeClr val="tx1"/>
                          </a:solidFill>
                          <a:effectLst/>
                        </a:rPr>
                        <a:t>Conduct stakeholder surveys after each rulemaking to i</a:t>
                      </a:r>
                      <a:r>
                        <a:rPr lang="en-US" sz="1400" kern="1200">
                          <a:solidFill>
                            <a:schemeClr val="tx1"/>
                          </a:solidFill>
                          <a:effectLst/>
                          <a:latin typeface="+mn-lt"/>
                          <a:ea typeface="+mn-ea"/>
                          <a:cs typeface="+mn-cs"/>
                        </a:rPr>
                        <a:t>mprove stakeholder collaboration and procedural development processes.</a:t>
                      </a:r>
                    </a:p>
                    <a:p>
                      <a:pPr marL="0" marR="0" lvl="0" indent="0" algn="l">
                        <a:lnSpc>
                          <a:spcPct val="100000"/>
                        </a:lnSpc>
                        <a:spcBef>
                          <a:spcPts val="0"/>
                        </a:spcBef>
                        <a:spcAft>
                          <a:spcPts val="0"/>
                        </a:spcAft>
                        <a:buClrTx/>
                        <a:buSzTx/>
                        <a:buFont typeface="Arial" panose="020B0604020202020204" pitchFamily="34" charset="0"/>
                        <a:buNone/>
                      </a:pPr>
                      <a:endParaRPr lang="en-US" sz="1400" kern="1200">
                        <a:solidFill>
                          <a:schemeClr val="tx1"/>
                        </a:solidFill>
                        <a:effectLst/>
                        <a:latin typeface="+mn-lt"/>
                        <a:ea typeface="+mn-ea"/>
                        <a:cs typeface="+mn-cs"/>
                      </a:endParaRPr>
                    </a:p>
                  </a:txBody>
                  <a:tcPr/>
                </a:tc>
                <a:extLst>
                  <a:ext uri="{0D108BD9-81ED-4DB2-BD59-A6C34878D82A}">
                    <a16:rowId xmlns:a16="http://schemas.microsoft.com/office/drawing/2014/main" val="2553376126"/>
                  </a:ext>
                </a:extLst>
              </a:tr>
              <a:tr h="1647840">
                <a:tc>
                  <a:txBody>
                    <a:bodyPr/>
                    <a:lstStyle/>
                    <a:p>
                      <a:pPr marL="0" marR="0" lvl="0" indent="0" algn="l" rtl="0" eaLnBrk="1" fontAlgn="auto" latinLnBrk="0" hangingPunct="1">
                        <a:lnSpc>
                          <a:spcPct val="150000"/>
                        </a:lnSpc>
                        <a:spcBef>
                          <a:spcPts val="0"/>
                        </a:spcBef>
                        <a:spcAft>
                          <a:spcPts val="0"/>
                        </a:spcAft>
                        <a:buClrTx/>
                        <a:buSzTx/>
                        <a:buFontTx/>
                        <a:buNone/>
                      </a:pPr>
                      <a:r>
                        <a:rPr lang="en-US" b="0">
                          <a:solidFill>
                            <a:srgbClr val="004E9A"/>
                          </a:solidFill>
                        </a:rPr>
                        <a:t>Indicator or Metric to measure goal progress </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2.1 Report findings and action plan by June 30 annually. </a:t>
                      </a:r>
                    </a:p>
                    <a:p>
                      <a:pPr marL="0" marR="0" lvl="0" indent="0" algn="l">
                        <a:lnSpc>
                          <a:spcPct val="100000"/>
                        </a:lnSpc>
                        <a:spcBef>
                          <a:spcPts val="0"/>
                        </a:spcBef>
                        <a:spcAft>
                          <a:spcPts val="0"/>
                        </a:spcAft>
                        <a:buClrTx/>
                        <a:buSzTx/>
                        <a:buFontTx/>
                        <a:buNone/>
                      </a:pPr>
                      <a:r>
                        <a:rPr lang="en-US" sz="1400" b="0">
                          <a:solidFill>
                            <a:schemeClr val="tx1"/>
                          </a:solidFill>
                        </a:rPr>
                        <a:t>2.2 Change Management to be responsible for processing action plans according to feedback received. 1 status report issued per month.</a:t>
                      </a:r>
                      <a:endParaRPr lang="en-US"/>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2.3 Stakeholder input. 1 survey per rulemaking.</a:t>
                      </a:r>
                      <a:endParaRPr lang="en-US" sz="1400" b="0">
                        <a:solidFill>
                          <a:schemeClr val="accent2">
                            <a:lumMod val="75000"/>
                          </a:schemeClr>
                        </a:solidFill>
                      </a:endParaRPr>
                    </a:p>
                  </a:txBody>
                  <a:tcPr/>
                </a:tc>
                <a:extLst>
                  <a:ext uri="{0D108BD9-81ED-4DB2-BD59-A6C34878D82A}">
                    <a16:rowId xmlns:a16="http://schemas.microsoft.com/office/drawing/2014/main" val="4217725106"/>
                  </a:ext>
                </a:extLst>
              </a:tr>
              <a:tr h="93098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0">
                          <a:solidFill>
                            <a:srgbClr val="004E9A"/>
                          </a:solidFill>
                        </a:rPr>
                        <a:t>Type of $ Resource to be Used</a:t>
                      </a:r>
                    </a:p>
                    <a:p>
                      <a:r>
                        <a:rPr lang="en-US" sz="1400" b="0" i="0">
                          <a:solidFill>
                            <a:schemeClr val="tx1"/>
                          </a:solidFill>
                        </a:rPr>
                        <a:t>Revenue neutral. Agency will use existing survey tools and personnel.</a:t>
                      </a:r>
                    </a:p>
                  </a:txBody>
                  <a:tcPr/>
                </a:tc>
                <a:extLst>
                  <a:ext uri="{0D108BD9-81ED-4DB2-BD59-A6C34878D82A}">
                    <a16:rowId xmlns:a16="http://schemas.microsoft.com/office/drawing/2014/main" val="3595827906"/>
                  </a:ext>
                </a:extLst>
              </a:tr>
            </a:tbl>
          </a:graphicData>
        </a:graphic>
      </p:graphicFrame>
    </p:spTree>
    <p:extLst>
      <p:ext uri="{BB962C8B-B14F-4D97-AF65-F5344CB8AC3E}">
        <p14:creationId xmlns:p14="http://schemas.microsoft.com/office/powerpoint/2010/main" val="48183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3182-95E4-4E65-ACC9-D9D40F355EA2}"/>
              </a:ext>
            </a:extLst>
          </p:cNvPr>
          <p:cNvSpPr>
            <a:spLocks noGrp="1"/>
          </p:cNvSpPr>
          <p:nvPr>
            <p:ph type="title"/>
          </p:nvPr>
        </p:nvSpPr>
        <p:spPr>
          <a:xfrm>
            <a:off x="556431" y="0"/>
            <a:ext cx="10515600" cy="784812"/>
          </a:xfrm>
        </p:spPr>
        <p:txBody>
          <a:bodyPr/>
          <a:lstStyle/>
          <a:p>
            <a:r>
              <a:rPr lang="en-US"/>
              <a:t>(3) Improved Financial Reporting</a:t>
            </a:r>
          </a:p>
        </p:txBody>
      </p:sp>
      <p:graphicFrame>
        <p:nvGraphicFramePr>
          <p:cNvPr id="5" name="Table 10">
            <a:extLst>
              <a:ext uri="{FF2B5EF4-FFF2-40B4-BE49-F238E27FC236}">
                <a16:creationId xmlns:a16="http://schemas.microsoft.com/office/drawing/2014/main" id="{D9FF0EC5-F217-4A8B-B4E5-D5DE3A3B6A5D}"/>
              </a:ext>
            </a:extLst>
          </p:cNvPr>
          <p:cNvGraphicFramePr>
            <a:graphicFrameLocks noGrp="1"/>
          </p:cNvGraphicFramePr>
          <p:nvPr>
            <p:extLst>
              <p:ext uri="{D42A27DB-BD31-4B8C-83A1-F6EECF244321}">
                <p14:modId xmlns:p14="http://schemas.microsoft.com/office/powerpoint/2010/main" val="1538026590"/>
              </p:ext>
            </p:extLst>
          </p:nvPr>
        </p:nvGraphicFramePr>
        <p:xfrm>
          <a:off x="625625" y="844524"/>
          <a:ext cx="10940751" cy="5357493"/>
        </p:xfrm>
        <a:graphic>
          <a:graphicData uri="http://schemas.openxmlformats.org/drawingml/2006/table">
            <a:tbl>
              <a:tblPr firstRow="1" bandRow="1">
                <a:tableStyleId>{5940675A-B579-460E-94D1-54222C63F5DA}</a:tableStyleId>
              </a:tblPr>
              <a:tblGrid>
                <a:gridCol w="10940751">
                  <a:extLst>
                    <a:ext uri="{9D8B030D-6E8A-4147-A177-3AD203B41FA5}">
                      <a16:colId xmlns:a16="http://schemas.microsoft.com/office/drawing/2014/main" val="3997320326"/>
                    </a:ext>
                  </a:extLst>
                </a:gridCol>
              </a:tblGrid>
              <a:tr h="1430614">
                <a:tc>
                  <a:txBody>
                    <a:bodyPr/>
                    <a:lstStyle/>
                    <a:p>
                      <a:pPr>
                        <a:lnSpc>
                          <a:spcPct val="150000"/>
                        </a:lnSpc>
                      </a:pPr>
                      <a:r>
                        <a:rPr lang="en-US" sz="1800" b="0">
                          <a:solidFill>
                            <a:srgbClr val="004E9A"/>
                          </a:solidFill>
                        </a:rPr>
                        <a:t>Brief description of major agency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n-lt"/>
                          <a:ea typeface="+mn-ea"/>
                          <a:cs typeface="+mn-cs"/>
                        </a:rPr>
                        <a:t>Create clear reports that make it easy for stakeholders to follow the performance of OCC. Match revenues and expenses realistically while being responsible and compliant with laws and standards, thereby improving stakeholder confidence and accountability to all served by the OCC.​</a:t>
                      </a:r>
                      <a:endParaRPr lang="en-US" sz="1400" b="0">
                        <a:solidFill>
                          <a:srgbClr val="004E9A"/>
                        </a:solidFill>
                      </a:endParaRPr>
                    </a:p>
                  </a:txBody>
                  <a:tcPr/>
                </a:tc>
                <a:extLst>
                  <a:ext uri="{0D108BD9-81ED-4DB2-BD59-A6C34878D82A}">
                    <a16:rowId xmlns:a16="http://schemas.microsoft.com/office/drawing/2014/main" val="1110032235"/>
                  </a:ext>
                </a:extLst>
              </a:tr>
              <a:tr h="156074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rgbClr val="004E9A"/>
                          </a:solidFill>
                        </a:rPr>
                        <a:t>Brief description of strategy to achieve the goal</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3.1 Maintain 10% or below variance in revenue projections and budget-to-actuals or be able to explain the variance.</a:t>
                      </a:r>
                      <a:endParaRPr lang="en-US" sz="1400" b="0" kern="1200">
                        <a:solidFill>
                          <a:srgbClr val="FF0000"/>
                        </a:solidFill>
                        <a:latin typeface="+mn-lt"/>
                        <a:ea typeface="+mn-ea"/>
                        <a:cs typeface="+mn-cs"/>
                      </a:endParaRP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​3.2 Resolve, or have active action plan in place, for reported audit findings within 180 days of notification. </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3.3 </a:t>
                      </a:r>
                      <a:r>
                        <a:rPr lang="en-US" sz="1400" b="0" i="0" u="none" strike="noStrike" kern="1200" noProof="0">
                          <a:solidFill>
                            <a:schemeClr val="tx1"/>
                          </a:solidFill>
                        </a:rPr>
                        <a:t>Utilize external consultants to review processes. Review recommendations and create a plan for improvements. </a:t>
                      </a:r>
                      <a:r>
                        <a:rPr lang="en-US" sz="1400" b="0" kern="1200">
                          <a:solidFill>
                            <a:schemeClr val="tx1"/>
                          </a:solidFill>
                          <a:effectLst/>
                          <a:latin typeface="+mn-lt"/>
                          <a:ea typeface="+mn-ea"/>
                          <a:cs typeface="+mn-cs"/>
                        </a:rPr>
                        <a:t>Conduct peer reviews of internal processes to increase efficiency.</a:t>
                      </a:r>
                      <a:endParaRPr lang="en-US" sz="1400" b="0">
                        <a:solidFill>
                          <a:srgbClr val="004E9A"/>
                        </a:solidFill>
                      </a:endParaRPr>
                    </a:p>
                  </a:txBody>
                  <a:tcPr/>
                </a:tc>
                <a:extLst>
                  <a:ext uri="{0D108BD9-81ED-4DB2-BD59-A6C34878D82A}">
                    <a16:rowId xmlns:a16="http://schemas.microsoft.com/office/drawing/2014/main" val="2553376126"/>
                  </a:ext>
                </a:extLst>
              </a:tr>
              <a:tr h="1018624">
                <a:tc>
                  <a:txBody>
                    <a:bodyPr/>
                    <a:lstStyle/>
                    <a:p>
                      <a:pPr marL="0" marR="0" lvl="0" indent="0" algn="l" rtl="0" eaLnBrk="1" fontAlgn="auto" latinLnBrk="0" hangingPunct="1">
                        <a:lnSpc>
                          <a:spcPct val="150000"/>
                        </a:lnSpc>
                        <a:spcBef>
                          <a:spcPts val="0"/>
                        </a:spcBef>
                        <a:spcAft>
                          <a:spcPts val="0"/>
                        </a:spcAft>
                        <a:buClrTx/>
                        <a:buSzTx/>
                        <a:buFontTx/>
                        <a:buNone/>
                      </a:pPr>
                      <a:r>
                        <a:rPr lang="en-US" b="0">
                          <a:solidFill>
                            <a:srgbClr val="004E9A"/>
                          </a:solidFill>
                        </a:rPr>
                        <a:t>Indicator or Metric to measure goal progress </a:t>
                      </a:r>
                    </a:p>
                    <a:p>
                      <a:pPr marL="0" marR="0" lvl="0" indent="0" algn="l">
                        <a:lnSpc>
                          <a:spcPct val="100000"/>
                        </a:lnSpc>
                        <a:spcBef>
                          <a:spcPts val="0"/>
                        </a:spcBef>
                        <a:spcAft>
                          <a:spcPts val="0"/>
                        </a:spcAft>
                        <a:buClrTx/>
                        <a:buSzTx/>
                        <a:buFontTx/>
                        <a:buNone/>
                      </a:pPr>
                      <a:r>
                        <a:rPr lang="en-US" sz="1400" b="0">
                          <a:solidFill>
                            <a:schemeClr val="tx1"/>
                          </a:solidFill>
                        </a:rPr>
                        <a:t>3.1 +/- 10% variance of actual spend compared to budget with reasonable explanation documented outside of variance range.</a:t>
                      </a:r>
                    </a:p>
                    <a:p>
                      <a:pPr marL="0" marR="0" lvl="0" indent="0" algn="l">
                        <a:lnSpc>
                          <a:spcPct val="100000"/>
                        </a:lnSpc>
                        <a:spcBef>
                          <a:spcPts val="0"/>
                        </a:spcBef>
                        <a:spcAft>
                          <a:spcPts val="0"/>
                        </a:spcAft>
                        <a:buClrTx/>
                        <a:buSzTx/>
                        <a:buFontTx/>
                        <a:buNone/>
                      </a:pPr>
                      <a:r>
                        <a:rPr lang="en-US" sz="1400" b="0">
                          <a:solidFill>
                            <a:schemeClr val="tx1"/>
                          </a:solidFill>
                        </a:rPr>
                        <a:t>3.2 100% compliance on all recommendations listed on a</a:t>
                      </a:r>
                      <a:r>
                        <a:rPr lang="en-US" sz="1400" b="0" i="0" u="none" strike="noStrike" noProof="0">
                          <a:latin typeface="Calibri"/>
                        </a:rPr>
                        <a:t>udit trackers.</a:t>
                      </a:r>
                      <a:endParaRPr lang="en-US" sz="1400" b="0">
                        <a:solidFill>
                          <a:schemeClr val="tx1"/>
                        </a:solidFill>
                      </a:endParaRPr>
                    </a:p>
                    <a:p>
                      <a:pPr marL="0" marR="0" lvl="0" indent="0" algn="l">
                        <a:lnSpc>
                          <a:spcPct val="100000"/>
                        </a:lnSpc>
                        <a:spcBef>
                          <a:spcPts val="0"/>
                        </a:spcBef>
                        <a:spcAft>
                          <a:spcPts val="0"/>
                        </a:spcAft>
                        <a:buClrTx/>
                        <a:buSzTx/>
                        <a:buFontTx/>
                        <a:buNone/>
                      </a:pPr>
                      <a:r>
                        <a:rPr lang="en-US" sz="1400" b="0">
                          <a:solidFill>
                            <a:schemeClr val="tx1"/>
                          </a:solidFill>
                        </a:rPr>
                        <a:t>3.3 100% action plan developed for approved recommendations. </a:t>
                      </a:r>
                    </a:p>
                    <a:p>
                      <a:pPr marL="0" marR="0" lvl="0" indent="0" algn="l">
                        <a:lnSpc>
                          <a:spcPct val="100000"/>
                        </a:lnSpc>
                        <a:spcBef>
                          <a:spcPts val="0"/>
                        </a:spcBef>
                        <a:spcAft>
                          <a:spcPts val="0"/>
                        </a:spcAft>
                        <a:buClrTx/>
                        <a:buSzTx/>
                        <a:buFontTx/>
                        <a:buNone/>
                      </a:pPr>
                      <a:endParaRPr lang="en-US" sz="1400" b="0">
                        <a:solidFill>
                          <a:schemeClr val="tx1"/>
                        </a:solidFill>
                      </a:endParaRPr>
                    </a:p>
                  </a:txBody>
                  <a:tcPr/>
                </a:tc>
                <a:extLst>
                  <a:ext uri="{0D108BD9-81ED-4DB2-BD59-A6C34878D82A}">
                    <a16:rowId xmlns:a16="http://schemas.microsoft.com/office/drawing/2014/main" val="4217725106"/>
                  </a:ext>
                </a:extLst>
              </a:tr>
              <a:tr h="100977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0">
                          <a:solidFill>
                            <a:srgbClr val="004E9A"/>
                          </a:solidFill>
                        </a:rPr>
                        <a:t>Type of $ Resource to be Used</a:t>
                      </a:r>
                    </a:p>
                    <a:p>
                      <a:r>
                        <a:rPr lang="en-US" sz="1400" b="0" i="0">
                          <a:solidFill>
                            <a:schemeClr val="tx1"/>
                          </a:solidFill>
                        </a:rPr>
                        <a:t>Existing cash balances and personnel.</a:t>
                      </a:r>
                    </a:p>
                  </a:txBody>
                  <a:tcPr/>
                </a:tc>
                <a:extLst>
                  <a:ext uri="{0D108BD9-81ED-4DB2-BD59-A6C34878D82A}">
                    <a16:rowId xmlns:a16="http://schemas.microsoft.com/office/drawing/2014/main" val="3595827906"/>
                  </a:ext>
                </a:extLst>
              </a:tr>
            </a:tbl>
          </a:graphicData>
        </a:graphic>
      </p:graphicFrame>
    </p:spTree>
    <p:extLst>
      <p:ext uri="{BB962C8B-B14F-4D97-AF65-F5344CB8AC3E}">
        <p14:creationId xmlns:p14="http://schemas.microsoft.com/office/powerpoint/2010/main" val="304982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3182-95E4-4E65-ACC9-D9D40F355EA2}"/>
              </a:ext>
            </a:extLst>
          </p:cNvPr>
          <p:cNvSpPr>
            <a:spLocks noGrp="1"/>
          </p:cNvSpPr>
          <p:nvPr>
            <p:ph type="title"/>
          </p:nvPr>
        </p:nvSpPr>
        <p:spPr>
          <a:xfrm>
            <a:off x="556431" y="0"/>
            <a:ext cx="10515600" cy="784812"/>
          </a:xfrm>
        </p:spPr>
        <p:txBody>
          <a:bodyPr/>
          <a:lstStyle/>
          <a:p>
            <a:r>
              <a:rPr lang="en-US"/>
              <a:t>(4) Agency Modernization</a:t>
            </a:r>
          </a:p>
        </p:txBody>
      </p:sp>
      <p:graphicFrame>
        <p:nvGraphicFramePr>
          <p:cNvPr id="5" name="Table 10">
            <a:extLst>
              <a:ext uri="{FF2B5EF4-FFF2-40B4-BE49-F238E27FC236}">
                <a16:creationId xmlns:a16="http://schemas.microsoft.com/office/drawing/2014/main" id="{E7EF93A7-5514-4CD5-9FE1-A6166591988F}"/>
              </a:ext>
            </a:extLst>
          </p:cNvPr>
          <p:cNvGraphicFramePr>
            <a:graphicFrameLocks noGrp="1"/>
          </p:cNvGraphicFramePr>
          <p:nvPr>
            <p:extLst>
              <p:ext uri="{D42A27DB-BD31-4B8C-83A1-F6EECF244321}">
                <p14:modId xmlns:p14="http://schemas.microsoft.com/office/powerpoint/2010/main" val="4003093930"/>
              </p:ext>
            </p:extLst>
          </p:nvPr>
        </p:nvGraphicFramePr>
        <p:xfrm>
          <a:off x="758146" y="784860"/>
          <a:ext cx="10675708" cy="5364149"/>
        </p:xfrm>
        <a:graphic>
          <a:graphicData uri="http://schemas.openxmlformats.org/drawingml/2006/table">
            <a:tbl>
              <a:tblPr firstRow="1" bandRow="1">
                <a:tableStyleId>{5940675A-B579-460E-94D1-54222C63F5DA}</a:tableStyleId>
              </a:tblPr>
              <a:tblGrid>
                <a:gridCol w="10675708">
                  <a:extLst>
                    <a:ext uri="{9D8B030D-6E8A-4147-A177-3AD203B41FA5}">
                      <a16:colId xmlns:a16="http://schemas.microsoft.com/office/drawing/2014/main" val="3997320326"/>
                    </a:ext>
                  </a:extLst>
                </a:gridCol>
              </a:tblGrid>
              <a:tr h="1052467">
                <a:tc>
                  <a:txBody>
                    <a:bodyPr/>
                    <a:lstStyle/>
                    <a:p>
                      <a:pPr>
                        <a:lnSpc>
                          <a:spcPct val="150000"/>
                        </a:lnSpc>
                      </a:pPr>
                      <a:r>
                        <a:rPr lang="en-US" sz="1800" b="0">
                          <a:solidFill>
                            <a:srgbClr val="004E9A"/>
                          </a:solidFill>
                        </a:rPr>
                        <a:t>Brief description of major agency goal</a:t>
                      </a:r>
                    </a:p>
                    <a:p>
                      <a:r>
                        <a:rPr lang="en-US" sz="1400" b="0" i="0" u="none" strike="noStrike" kern="1200" cap="none" spc="0" normalizeH="0" baseline="0" noProof="0">
                          <a:ln>
                            <a:noFill/>
                          </a:ln>
                          <a:effectLst/>
                          <a:uLnTx/>
                          <a:uFillTx/>
                          <a:latin typeface="+mn-lt"/>
                        </a:rPr>
                        <a:t>Manage for the future by continued investment in information systems and improved business practices. </a:t>
                      </a:r>
                      <a:endParaRPr lang="en-US" sz="1400" b="0">
                        <a:solidFill>
                          <a:srgbClr val="004E9A"/>
                        </a:solidFill>
                      </a:endParaRPr>
                    </a:p>
                  </a:txBody>
                  <a:tcPr/>
                </a:tc>
                <a:extLst>
                  <a:ext uri="{0D108BD9-81ED-4DB2-BD59-A6C34878D82A}">
                    <a16:rowId xmlns:a16="http://schemas.microsoft.com/office/drawing/2014/main" val="1110032235"/>
                  </a:ext>
                </a:extLst>
              </a:tr>
              <a:tr h="157317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rgbClr val="004E9A"/>
                          </a:solidFill>
                        </a:rPr>
                        <a:t>Brief description of strategy to achieve the goal</a:t>
                      </a:r>
                    </a:p>
                    <a:p>
                      <a:pPr lvl="0"/>
                      <a:r>
                        <a:rPr lang="en-US" sz="1400" kern="1200">
                          <a:solidFill>
                            <a:schemeClr val="tx1"/>
                          </a:solidFill>
                          <a:effectLst/>
                          <a:latin typeface="+mn-lt"/>
                          <a:ea typeface="+mn-ea"/>
                          <a:cs typeface="+mn-cs"/>
                        </a:rPr>
                        <a:t>4.1 Continued Agency Modernization through the OCC Information Management System development.</a:t>
                      </a:r>
                    </a:p>
                    <a:p>
                      <a:pPr lvl="0"/>
                      <a:r>
                        <a:rPr lang="en-US" sz="1400" kern="1200">
                          <a:solidFill>
                            <a:schemeClr val="tx1"/>
                          </a:solidFill>
                          <a:effectLst/>
                          <a:latin typeface="+mn-lt"/>
                          <a:ea typeface="+mn-ea"/>
                          <a:cs typeface="+mn-cs"/>
                        </a:rPr>
                        <a:t>4.2 Continued development of internal systems to improve workflow efficiency. </a:t>
                      </a:r>
                    </a:p>
                    <a:p>
                      <a:pPr lvl="0"/>
                      <a:r>
                        <a:rPr lang="en-US" sz="1400" kern="1200">
                          <a:solidFill>
                            <a:schemeClr val="tx1"/>
                          </a:solidFill>
                          <a:effectLst/>
                          <a:latin typeface="+mn-lt"/>
                          <a:ea typeface="+mn-ea"/>
                          <a:cs typeface="+mn-cs"/>
                        </a:rPr>
                        <a:t>4.3 Continued review of all OCC rules and procedures to seek efficiency and reduce redundancy.</a:t>
                      </a:r>
                      <a:endParaRPr lang="en-US" sz="1400" b="0">
                        <a:solidFill>
                          <a:srgbClr val="004E9A"/>
                        </a:solidFill>
                      </a:endParaRPr>
                    </a:p>
                  </a:txBody>
                  <a:tcPr/>
                </a:tc>
                <a:extLst>
                  <a:ext uri="{0D108BD9-81ED-4DB2-BD59-A6C34878D82A}">
                    <a16:rowId xmlns:a16="http://schemas.microsoft.com/office/drawing/2014/main" val="2553376126"/>
                  </a:ext>
                </a:extLst>
              </a:tr>
              <a:tr h="1018624">
                <a:tc>
                  <a:txBody>
                    <a:bodyPr/>
                    <a:lstStyle/>
                    <a:p>
                      <a:pPr marL="0" marR="0" lvl="0" indent="0" algn="l" rtl="0" eaLnBrk="1" fontAlgn="auto" latinLnBrk="0" hangingPunct="1">
                        <a:lnSpc>
                          <a:spcPct val="150000"/>
                        </a:lnSpc>
                        <a:spcBef>
                          <a:spcPts val="0"/>
                        </a:spcBef>
                        <a:spcAft>
                          <a:spcPts val="0"/>
                        </a:spcAft>
                        <a:buClrTx/>
                        <a:buSzTx/>
                        <a:buFontTx/>
                        <a:buNone/>
                      </a:pPr>
                      <a:r>
                        <a:rPr lang="en-US" b="0">
                          <a:solidFill>
                            <a:srgbClr val="004E9A"/>
                          </a:solidFill>
                        </a:rPr>
                        <a:t>Indicator or Metric to measure goal progress</a:t>
                      </a:r>
                    </a:p>
                    <a:p>
                      <a:pPr lvl="0">
                        <a:buNone/>
                      </a:pPr>
                      <a:r>
                        <a:rPr lang="en-US" sz="1400" b="0">
                          <a:solidFill>
                            <a:schemeClr val="tx1"/>
                          </a:solidFill>
                        </a:rPr>
                        <a:t>4.1 Complete all ongoing IMS modules including minimum viable products for Transportation Division and Oil and Gas Conservation Division by September 2023.</a:t>
                      </a:r>
                    </a:p>
                    <a:p>
                      <a:pPr lvl="0">
                        <a:buNone/>
                      </a:pPr>
                      <a:r>
                        <a:rPr lang="en-US" sz="1400" b="0">
                          <a:solidFill>
                            <a:schemeClr val="tx1"/>
                          </a:solidFill>
                        </a:rPr>
                        <a:t>4.2 Issue stakeholder reports monthly on feedback related development. 1 per month.</a:t>
                      </a:r>
                    </a:p>
                    <a:p>
                      <a:pPr lvl="0">
                        <a:buNone/>
                      </a:pPr>
                      <a:r>
                        <a:rPr lang="en-US" sz="1400" b="0">
                          <a:solidFill>
                            <a:schemeClr val="tx1"/>
                          </a:solidFill>
                        </a:rPr>
                        <a:t>4.3 Redline proposals for 50% of the OCC administrative rules chapters by June 2023.</a:t>
                      </a:r>
                    </a:p>
                    <a:p>
                      <a:pPr lvl="0">
                        <a:buNone/>
                      </a:pPr>
                      <a:endParaRPr lang="en-US"/>
                    </a:p>
                  </a:txBody>
                  <a:tcPr/>
                </a:tc>
                <a:extLst>
                  <a:ext uri="{0D108BD9-81ED-4DB2-BD59-A6C34878D82A}">
                    <a16:rowId xmlns:a16="http://schemas.microsoft.com/office/drawing/2014/main" val="4217725106"/>
                  </a:ext>
                </a:extLst>
              </a:tr>
              <a:tr h="110782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0">
                          <a:solidFill>
                            <a:srgbClr val="004E9A"/>
                          </a:solidFill>
                        </a:rPr>
                        <a:t>Type of $ Resource to be Used</a:t>
                      </a:r>
                    </a:p>
                    <a:p>
                      <a:r>
                        <a:rPr lang="en-US" sz="1400" b="0">
                          <a:solidFill>
                            <a:schemeClr val="tx1"/>
                          </a:solidFill>
                        </a:rPr>
                        <a:t>Existing cash and appropriations.</a:t>
                      </a:r>
                      <a:endParaRPr lang="en-US" sz="1400" b="0" i="1">
                        <a:solidFill>
                          <a:schemeClr val="tx1"/>
                        </a:solidFill>
                      </a:endParaRPr>
                    </a:p>
                  </a:txBody>
                  <a:tcPr/>
                </a:tc>
                <a:extLst>
                  <a:ext uri="{0D108BD9-81ED-4DB2-BD59-A6C34878D82A}">
                    <a16:rowId xmlns:a16="http://schemas.microsoft.com/office/drawing/2014/main" val="3595827906"/>
                  </a:ext>
                </a:extLst>
              </a:tr>
            </a:tbl>
          </a:graphicData>
        </a:graphic>
      </p:graphicFrame>
    </p:spTree>
    <p:extLst>
      <p:ext uri="{BB962C8B-B14F-4D97-AF65-F5344CB8AC3E}">
        <p14:creationId xmlns:p14="http://schemas.microsoft.com/office/powerpoint/2010/main" val="246723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Agency Introduction</a:t>
            </a:r>
          </a:p>
        </p:txBody>
      </p:sp>
      <p:sp>
        <p:nvSpPr>
          <p:cNvPr id="3" name="Content Placeholder 2"/>
          <p:cNvSpPr>
            <a:spLocks noGrp="1"/>
          </p:cNvSpPr>
          <p:nvPr>
            <p:ph idx="1"/>
          </p:nvPr>
        </p:nvSpPr>
        <p:spPr>
          <a:xfrm>
            <a:off x="421482" y="1149531"/>
            <a:ext cx="10932318" cy="5027432"/>
          </a:xfrm>
        </p:spPr>
        <p:txBody>
          <a:bodyPr vert="horz" lIns="91440" tIns="45720" rIns="91440" bIns="45720" rtlCol="0" anchor="t">
            <a:normAutofit/>
          </a:bodyPr>
          <a:lstStyle/>
          <a:p>
            <a:pPr marL="384175" lvl="2" indent="0">
              <a:buNone/>
            </a:pPr>
            <a:r>
              <a:rPr lang="en-US" sz="1600"/>
              <a:t>The </a:t>
            </a:r>
            <a:r>
              <a:rPr lang="en-US" sz="1600" b="1"/>
              <a:t>Oklahoma Corporation Commission (OCC) </a:t>
            </a:r>
            <a:r>
              <a:rPr lang="en-US" sz="1600"/>
              <a:t>is charged with balancing the rights and interests of Oklahoma residents and industries. The Commission regulates a wide range of activities in four core program areas: (1) Oil and gas drilling and production; (2) Public utility and telecommunications; (3) Motor carrier, rail, underground natural gas storage and pipeline transportation; and (4) Petroleum storage tanks.</a:t>
            </a:r>
          </a:p>
          <a:p>
            <a:pPr marL="384175" lvl="2" indent="0">
              <a:buNone/>
            </a:pPr>
            <a:endParaRPr lang="en-US" sz="1600"/>
          </a:p>
          <a:p>
            <a:pPr marL="384175" lvl="2" indent="0">
              <a:buNone/>
            </a:pPr>
            <a:r>
              <a:rPr lang="en-US" sz="1600"/>
              <a:t>Founded in </a:t>
            </a:r>
            <a:r>
              <a:rPr lang="en-US" sz="1600" b="1"/>
              <a:t>1907 </a:t>
            </a:r>
            <a:r>
              <a:rPr lang="en-US" sz="1600"/>
              <a:t>by </a:t>
            </a:r>
            <a:r>
              <a:rPr lang="en-US" sz="1600">
                <a:hlinkClick r:id="rId5"/>
              </a:rPr>
              <a:t>Article 9 of the Oklahoma Constitution</a:t>
            </a:r>
            <a:r>
              <a:rPr lang="en-US" sz="1600"/>
              <a:t>, this agency now includes the following divisions: </a:t>
            </a:r>
            <a:endParaRPr lang="en-US" sz="1600">
              <a:cs typeface="Calibri"/>
            </a:endParaRPr>
          </a:p>
          <a:p>
            <a:pPr marL="727075" lvl="2" indent="-342900">
              <a:buFont typeface="+mj-lt"/>
              <a:buAutoNum type="arabicPeriod"/>
            </a:pPr>
            <a:r>
              <a:rPr lang="en-US" sz="1600"/>
              <a:t>Oil and Gas Conservation Division</a:t>
            </a:r>
            <a:endParaRPr lang="en-US" sz="1600">
              <a:cs typeface="Calibri"/>
            </a:endParaRPr>
          </a:p>
          <a:p>
            <a:pPr marL="727075" lvl="2" indent="-342900">
              <a:buAutoNum type="arabicPeriod"/>
            </a:pPr>
            <a:r>
              <a:rPr lang="en-US" sz="1600"/>
              <a:t>Petroleum Storage Tank Division</a:t>
            </a:r>
            <a:endParaRPr lang="en-US" sz="1600">
              <a:cs typeface="Calibri"/>
            </a:endParaRPr>
          </a:p>
          <a:p>
            <a:pPr marL="727075" lvl="2" indent="-342900">
              <a:buFont typeface="+mj-lt"/>
              <a:buAutoNum type="arabicPeriod"/>
            </a:pPr>
            <a:r>
              <a:rPr lang="en-US" sz="1600"/>
              <a:t>Public Utility Division</a:t>
            </a:r>
            <a:endParaRPr lang="en-US" sz="1600">
              <a:cs typeface="Calibri"/>
            </a:endParaRPr>
          </a:p>
          <a:p>
            <a:pPr marL="727075" lvl="2" indent="-342900">
              <a:buFont typeface="+mj-lt"/>
              <a:buAutoNum type="arabicPeriod"/>
            </a:pPr>
            <a:r>
              <a:rPr lang="en-US" sz="1600"/>
              <a:t>Transportation Division</a:t>
            </a:r>
            <a:endParaRPr lang="en-US" sz="1600">
              <a:cs typeface="Calibri"/>
            </a:endParaRPr>
          </a:p>
          <a:p>
            <a:pPr marL="727075" lvl="2" indent="-342900">
              <a:buFont typeface="+mj-lt"/>
              <a:buAutoNum type="arabicPeriod"/>
            </a:pPr>
            <a:r>
              <a:rPr lang="en-US" sz="1600"/>
              <a:t>Administrative, Judicial and Legal Services </a:t>
            </a:r>
            <a:endParaRPr lang="en-US" sz="1600">
              <a:solidFill>
                <a:srgbClr val="FF0000"/>
              </a:solidFill>
              <a:cs typeface="Calibri"/>
            </a:endParaRPr>
          </a:p>
          <a:p>
            <a:pPr marL="384175" lvl="2" indent="0">
              <a:buNone/>
            </a:pPr>
            <a:r>
              <a:rPr lang="en-US" sz="1600"/>
              <a:t>The OCC develops and enforces regulations that affect approximately 359 public utilities; 8,400 motor carriers and 4.5 million trucks; 2,524 oil and gas operators; and 4,200 motor fuel facilities. It is responsible for overseeing broadband service funding to approximately 550 school districts, 180 libraries and 305 healthcare providers. Additionally, the agency oversees the operation of approximately 154,391 active oil, gas and underground injection wells; 50,000 miles of natural gas and hazardous liquids pipelines; 13 underground natural gas storage facilities; 170,000 miles of electric distribution lines; 10,500 petroleum storage tanks; 45,000 motor fuel dispensers; and 3,470 railroad crossings.</a:t>
            </a:r>
            <a:endParaRPr lang="en-US" sz="1600" b="1" i="1">
              <a:solidFill>
                <a:srgbClr val="404040"/>
              </a:solidFill>
              <a:highlight>
                <a:srgbClr val="FFFF00"/>
              </a:highlight>
              <a:cs typeface="Calibri"/>
            </a:endParaRPr>
          </a:p>
          <a:p>
            <a:pPr marL="384175" lvl="2" indent="0">
              <a:buNone/>
            </a:pPr>
            <a:endParaRPr lang="en-US" sz="1600" b="1"/>
          </a:p>
        </p:txBody>
      </p:sp>
    </p:spTree>
    <p:extLst>
      <p:ext uri="{BB962C8B-B14F-4D97-AF65-F5344CB8AC3E}">
        <p14:creationId xmlns:p14="http://schemas.microsoft.com/office/powerpoint/2010/main" val="8197624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3182-95E4-4E65-ACC9-D9D40F355EA2}"/>
              </a:ext>
            </a:extLst>
          </p:cNvPr>
          <p:cNvSpPr>
            <a:spLocks noGrp="1"/>
          </p:cNvSpPr>
          <p:nvPr>
            <p:ph type="title"/>
          </p:nvPr>
        </p:nvSpPr>
        <p:spPr>
          <a:xfrm>
            <a:off x="556431" y="0"/>
            <a:ext cx="10515600" cy="784812"/>
          </a:xfrm>
        </p:spPr>
        <p:txBody>
          <a:bodyPr/>
          <a:lstStyle/>
          <a:p>
            <a:r>
              <a:rPr lang="en-US"/>
              <a:t>(5) Improved Communications</a:t>
            </a:r>
          </a:p>
        </p:txBody>
      </p:sp>
      <p:graphicFrame>
        <p:nvGraphicFramePr>
          <p:cNvPr id="5" name="Table 10">
            <a:extLst>
              <a:ext uri="{FF2B5EF4-FFF2-40B4-BE49-F238E27FC236}">
                <a16:creationId xmlns:a16="http://schemas.microsoft.com/office/drawing/2014/main" id="{064E41B8-E2CB-4711-858F-3AB2E0E4028F}"/>
              </a:ext>
            </a:extLst>
          </p:cNvPr>
          <p:cNvGraphicFramePr>
            <a:graphicFrameLocks noGrp="1"/>
          </p:cNvGraphicFramePr>
          <p:nvPr>
            <p:extLst>
              <p:ext uri="{D42A27DB-BD31-4B8C-83A1-F6EECF244321}">
                <p14:modId xmlns:p14="http://schemas.microsoft.com/office/powerpoint/2010/main" val="859540538"/>
              </p:ext>
            </p:extLst>
          </p:nvPr>
        </p:nvGraphicFramePr>
        <p:xfrm>
          <a:off x="635318" y="838200"/>
          <a:ext cx="10921365" cy="5168279"/>
        </p:xfrm>
        <a:graphic>
          <a:graphicData uri="http://schemas.openxmlformats.org/drawingml/2006/table">
            <a:tbl>
              <a:tblPr firstRow="1" bandRow="1">
                <a:tableStyleId>{5940675A-B579-460E-94D1-54222C63F5DA}</a:tableStyleId>
              </a:tblPr>
              <a:tblGrid>
                <a:gridCol w="10921365">
                  <a:extLst>
                    <a:ext uri="{9D8B030D-6E8A-4147-A177-3AD203B41FA5}">
                      <a16:colId xmlns:a16="http://schemas.microsoft.com/office/drawing/2014/main" val="3997320326"/>
                    </a:ext>
                  </a:extLst>
                </a:gridCol>
              </a:tblGrid>
              <a:tr h="984276">
                <a:tc>
                  <a:txBody>
                    <a:bodyPr/>
                    <a:lstStyle/>
                    <a:p>
                      <a:pPr>
                        <a:lnSpc>
                          <a:spcPct val="150000"/>
                        </a:lnSpc>
                      </a:pPr>
                      <a:r>
                        <a:rPr lang="en-US" sz="1800" b="0">
                          <a:solidFill>
                            <a:srgbClr val="004E9A"/>
                          </a:solidFill>
                        </a:rPr>
                        <a:t>Brief description of major agency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n-lt"/>
                          <a:ea typeface="+mn-ea"/>
                          <a:cs typeface="+mn-cs"/>
                        </a:rPr>
                        <a:t>Proactively communicate internally and externally to promote transparency, improve results and efficiencies, and enhance stakeholders' confidence in the OCC.</a:t>
                      </a:r>
                      <a:endParaRPr lang="en-US" sz="1400" b="0">
                        <a:solidFill>
                          <a:srgbClr val="004E9A"/>
                        </a:solidFill>
                      </a:endParaRPr>
                    </a:p>
                  </a:txBody>
                  <a:tcPr/>
                </a:tc>
                <a:extLst>
                  <a:ext uri="{0D108BD9-81ED-4DB2-BD59-A6C34878D82A}">
                    <a16:rowId xmlns:a16="http://schemas.microsoft.com/office/drawing/2014/main" val="1110032235"/>
                  </a:ext>
                </a:extLst>
              </a:tr>
              <a:tr h="157317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a:solidFill>
                            <a:srgbClr val="004E9A"/>
                          </a:solidFill>
                        </a:rPr>
                        <a:t>Brief description of strategy to achieve the goal</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5.1 </a:t>
                      </a:r>
                      <a:r>
                        <a:rPr lang="en-US" sz="1400" b="0" i="0" u="none" strike="noStrike" kern="1200" noProof="0">
                          <a:solidFill>
                            <a:schemeClr val="tx1"/>
                          </a:solidFill>
                        </a:rPr>
                        <a:t>Add requirement on all employees PMPs to conduct or receive a minimum level of communication training appropriate to their job code to continue </a:t>
                      </a:r>
                      <a:r>
                        <a:rPr lang="en-US" sz="1400" b="0" kern="1200">
                          <a:solidFill>
                            <a:schemeClr val="tx1"/>
                          </a:solidFill>
                          <a:latin typeface="+mn-lt"/>
                          <a:ea typeface="+mn-ea"/>
                          <a:cs typeface="+mn-cs"/>
                        </a:rPr>
                        <a:t>to provide and encourage training to all employees on new communication mechanisms, OCC HomePage, SharePoint and Teams. </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5.2 Maintain and improve stakeholder outreach and communication, including ADA compliance, through GovDelivery notices, social media platforms, and other digital tools. ​</a:t>
                      </a:r>
                    </a:p>
                    <a:p>
                      <a:pPr marL="0" marR="0" lvl="0" indent="0" algn="l" rtl="0" eaLnBrk="1" fontAlgn="b" latinLnBrk="0" hangingPunct="1">
                        <a:lnSpc>
                          <a:spcPct val="100000"/>
                        </a:lnSpc>
                        <a:spcBef>
                          <a:spcPts val="0"/>
                        </a:spcBef>
                        <a:spcAft>
                          <a:spcPts val="0"/>
                        </a:spcAft>
                        <a:buClrTx/>
                        <a:buSzTx/>
                        <a:buFont typeface="Arial" panose="020B0604020202020204" pitchFamily="34" charset="0"/>
                        <a:buNone/>
                      </a:pPr>
                      <a:r>
                        <a:rPr lang="en-US" sz="1400" b="0" kern="1200">
                          <a:solidFill>
                            <a:schemeClr val="tx1"/>
                          </a:solidFill>
                          <a:latin typeface="+mn-lt"/>
                          <a:ea typeface="+mn-ea"/>
                          <a:cs typeface="+mn-cs"/>
                        </a:rPr>
                        <a:t>5.3 </a:t>
                      </a:r>
                      <a:r>
                        <a:rPr lang="en-US" sz="1400" b="0" i="0" u="none" strike="noStrike" kern="1200" noProof="0">
                          <a:solidFill>
                            <a:schemeClr val="tx1"/>
                          </a:solidFill>
                        </a:rPr>
                        <a:t>Agency leadership or Employee Engagement Team to conduct a minimum of one onsite visit per field location each year and u</a:t>
                      </a:r>
                      <a:r>
                        <a:rPr lang="en-US" sz="1400" b="0" kern="1200">
                          <a:solidFill>
                            <a:schemeClr val="tx1"/>
                          </a:solidFill>
                          <a:latin typeface="+mn-lt"/>
                          <a:ea typeface="+mn-ea"/>
                          <a:cs typeface="+mn-cs"/>
                        </a:rPr>
                        <a:t>tilize a</a:t>
                      </a:r>
                      <a:r>
                        <a:rPr lang="en-US" sz="1400" kern="1200">
                          <a:solidFill>
                            <a:schemeClr val="tx1"/>
                          </a:solidFill>
                          <a:effectLst/>
                          <a:latin typeface="+mn-lt"/>
                          <a:ea typeface="+mn-ea"/>
                          <a:cs typeface="+mn-cs"/>
                        </a:rPr>
                        <a:t>gency Teams channels and personnel to enhance communication and collaboration throughout the agency.</a:t>
                      </a:r>
                      <a:endParaRPr lang="en-US" sz="1400" b="0">
                        <a:solidFill>
                          <a:srgbClr val="004E9A"/>
                        </a:solidFill>
                      </a:endParaRPr>
                    </a:p>
                  </a:txBody>
                  <a:tcPr/>
                </a:tc>
                <a:extLst>
                  <a:ext uri="{0D108BD9-81ED-4DB2-BD59-A6C34878D82A}">
                    <a16:rowId xmlns:a16="http://schemas.microsoft.com/office/drawing/2014/main" val="2553376126"/>
                  </a:ext>
                </a:extLst>
              </a:tr>
              <a:tr h="1018624">
                <a:tc>
                  <a:txBody>
                    <a:bodyPr/>
                    <a:lstStyle/>
                    <a:p>
                      <a:pPr marL="0" marR="0" lvl="0" indent="0" algn="l" rtl="0" eaLnBrk="1" fontAlgn="auto" latinLnBrk="0" hangingPunct="1">
                        <a:lnSpc>
                          <a:spcPct val="150000"/>
                        </a:lnSpc>
                        <a:spcBef>
                          <a:spcPts val="0"/>
                        </a:spcBef>
                        <a:spcAft>
                          <a:spcPts val="0"/>
                        </a:spcAft>
                        <a:buClrTx/>
                        <a:buSzTx/>
                        <a:buFontTx/>
                        <a:buNone/>
                      </a:pPr>
                      <a:r>
                        <a:rPr lang="en-US" b="0">
                          <a:solidFill>
                            <a:srgbClr val="004E9A"/>
                          </a:solidFill>
                        </a:rPr>
                        <a:t>Indicator or Metric to measure goal progress </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5.1 100% of employees with a minimum requirement of two trainings per quarter (conduct or attend).</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5.2 100% ADA compliance.</a:t>
                      </a:r>
                    </a:p>
                    <a:p>
                      <a:pPr marL="0" marR="0" lvl="0" indent="0" algn="l" rtl="0" eaLnBrk="1" fontAlgn="auto" latinLnBrk="0" hangingPunct="1">
                        <a:lnSpc>
                          <a:spcPct val="100000"/>
                        </a:lnSpc>
                        <a:spcBef>
                          <a:spcPts val="0"/>
                        </a:spcBef>
                        <a:spcAft>
                          <a:spcPts val="0"/>
                        </a:spcAft>
                        <a:buClrTx/>
                        <a:buSzTx/>
                        <a:buFontTx/>
                        <a:buNone/>
                      </a:pPr>
                      <a:r>
                        <a:rPr lang="en-US" sz="1400" b="0">
                          <a:solidFill>
                            <a:schemeClr val="tx1"/>
                          </a:solidFill>
                        </a:rPr>
                        <a:t>5.3 One visit per OCC facility and increased Teams messaging. </a:t>
                      </a:r>
                    </a:p>
                  </a:txBody>
                  <a:tcPr/>
                </a:tc>
                <a:extLst>
                  <a:ext uri="{0D108BD9-81ED-4DB2-BD59-A6C34878D82A}">
                    <a16:rowId xmlns:a16="http://schemas.microsoft.com/office/drawing/2014/main" val="4217725106"/>
                  </a:ext>
                </a:extLst>
              </a:tr>
              <a:tr h="125792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0">
                          <a:solidFill>
                            <a:srgbClr val="004E9A"/>
                          </a:solidFill>
                        </a:rPr>
                        <a:t>Type of $ Resource to be Used</a:t>
                      </a:r>
                    </a:p>
                    <a:p>
                      <a:r>
                        <a:rPr lang="en-US" sz="1400" b="0" i="0">
                          <a:solidFill>
                            <a:schemeClr val="tx1"/>
                          </a:solidFill>
                        </a:rPr>
                        <a:t>Existing personnel and technology.</a:t>
                      </a:r>
                    </a:p>
                  </a:txBody>
                  <a:tcPr/>
                </a:tc>
                <a:extLst>
                  <a:ext uri="{0D108BD9-81ED-4DB2-BD59-A6C34878D82A}">
                    <a16:rowId xmlns:a16="http://schemas.microsoft.com/office/drawing/2014/main" val="3595827906"/>
                  </a:ext>
                </a:extLst>
              </a:tr>
            </a:tbl>
          </a:graphicData>
        </a:graphic>
      </p:graphicFrame>
    </p:spTree>
    <p:extLst>
      <p:ext uri="{BB962C8B-B14F-4D97-AF65-F5344CB8AC3E}">
        <p14:creationId xmlns:p14="http://schemas.microsoft.com/office/powerpoint/2010/main" val="127620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613" y="4073967"/>
            <a:ext cx="9144000" cy="526023"/>
          </a:xfrm>
          <a:ln>
            <a:noFill/>
          </a:ln>
        </p:spPr>
        <p:txBody>
          <a:bodyPr>
            <a:noAutofit/>
          </a:bodyPr>
          <a:lstStyle/>
          <a:p>
            <a:r>
              <a:rPr lang="en-US" sz="4800"/>
              <a:t>Appendix</a:t>
            </a:r>
            <a:endParaRPr lang="en-US" sz="6600" b="1"/>
          </a:p>
        </p:txBody>
      </p:sp>
      <p:pic>
        <p:nvPicPr>
          <p:cNvPr id="4" name="Picture 3">
            <a:extLst>
              <a:ext uri="{FF2B5EF4-FFF2-40B4-BE49-F238E27FC236}">
                <a16:creationId xmlns:a16="http://schemas.microsoft.com/office/drawing/2014/main" id="{931A52A9-A135-D0CF-617C-CA667F026C32}"/>
              </a:ext>
            </a:extLst>
          </p:cNvPr>
          <p:cNvPicPr>
            <a:picLocks noChangeAspect="1"/>
          </p:cNvPicPr>
          <p:nvPr/>
        </p:nvPicPr>
        <p:blipFill rotWithShape="1">
          <a:blip r:embed="rId3"/>
          <a:srcRect l="342"/>
          <a:stretch/>
        </p:blipFill>
        <p:spPr>
          <a:xfrm>
            <a:off x="3990975" y="470774"/>
            <a:ext cx="4210051" cy="1405073"/>
          </a:xfrm>
          <a:prstGeom prst="rect">
            <a:avLst/>
          </a:prstGeom>
        </p:spPr>
      </p:pic>
    </p:spTree>
    <p:extLst>
      <p:ext uri="{BB962C8B-B14F-4D97-AF65-F5344CB8AC3E}">
        <p14:creationId xmlns:p14="http://schemas.microsoft.com/office/powerpoint/2010/main" val="169087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28C069-4506-4F3F-81C3-F1473AEE7F26}"/>
              </a:ext>
            </a:extLst>
          </p:cNvPr>
          <p:cNvSpPr>
            <a:spLocks noGrp="1"/>
          </p:cNvSpPr>
          <p:nvPr>
            <p:ph type="title"/>
          </p:nvPr>
        </p:nvSpPr>
        <p:spPr>
          <a:xfrm>
            <a:off x="1097066" y="211112"/>
            <a:ext cx="10697276" cy="1185333"/>
          </a:xfrm>
        </p:spPr>
        <p:txBody>
          <a:bodyPr>
            <a:normAutofit/>
          </a:bodyPr>
          <a:lstStyle/>
          <a:p>
            <a:pPr algn="ctr">
              <a:lnSpc>
                <a:spcPct val="90000"/>
              </a:lnSpc>
            </a:pPr>
            <a:r>
              <a:rPr lang="en-US"/>
              <a:t>SUCCESS!</a:t>
            </a:r>
            <a:endParaRPr lang="en-US" sz="4000" b="1"/>
          </a:p>
        </p:txBody>
      </p:sp>
      <p:sp>
        <p:nvSpPr>
          <p:cNvPr id="14" name="Content Placeholder 13">
            <a:extLst>
              <a:ext uri="{FF2B5EF4-FFF2-40B4-BE49-F238E27FC236}">
                <a16:creationId xmlns:a16="http://schemas.microsoft.com/office/drawing/2014/main" id="{F9441950-771F-403E-B33C-AA18A7183B6B}"/>
              </a:ext>
            </a:extLst>
          </p:cNvPr>
          <p:cNvSpPr>
            <a:spLocks noGrp="1"/>
          </p:cNvSpPr>
          <p:nvPr>
            <p:ph idx="1"/>
          </p:nvPr>
        </p:nvSpPr>
        <p:spPr>
          <a:xfrm>
            <a:off x="1095421" y="1365764"/>
            <a:ext cx="10133269" cy="4253467"/>
          </a:xfrm>
        </p:spPr>
        <p:txBody>
          <a:bodyPr vert="horz" lIns="91440" tIns="45720" rIns="91440" bIns="45720" rtlCol="0" anchor="t">
            <a:noAutofit/>
          </a:bodyPr>
          <a:lstStyle/>
          <a:p>
            <a:pPr>
              <a:buClr>
                <a:schemeClr val="tx1"/>
              </a:buClr>
            </a:pPr>
            <a:r>
              <a:rPr lang="en-US" sz="2200">
                <a:ea typeface="+mn-lt"/>
                <a:cs typeface="+mn-lt"/>
              </a:rPr>
              <a:t>ECF - Electronic Case Filing opened the agency for 24/7 access and auto notifications </a:t>
            </a:r>
            <a:endParaRPr lang="en-US"/>
          </a:p>
          <a:p>
            <a:r>
              <a:rPr lang="en-US" sz="2200">
                <a:ea typeface="+mn-lt"/>
                <a:cs typeface="+mn-lt"/>
              </a:rPr>
              <a:t>Quick Pay and ACH payments rolled out in March 2022 allowing 24/7 payments and reduced fees to stakeholders </a:t>
            </a:r>
            <a:endParaRPr lang="en-US"/>
          </a:p>
          <a:p>
            <a:r>
              <a:rPr lang="en-US" sz="2200">
                <a:ea typeface="+mn-lt"/>
                <a:cs typeface="+mn-lt"/>
              </a:rPr>
              <a:t>Expansion of Laserfiche for increased efficiency internally, moving from paper driven practices to automated workflows which improved turnaround times and accuracy in delivery of agency service to stakeholders </a:t>
            </a:r>
            <a:endParaRPr lang="en-US">
              <a:ea typeface="+mn-lt"/>
              <a:cs typeface="+mn-lt"/>
            </a:endParaRPr>
          </a:p>
          <a:p>
            <a:r>
              <a:rPr lang="en-US" sz="2200">
                <a:ea typeface="+mn-lt"/>
                <a:cs typeface="+mn-lt"/>
              </a:rPr>
              <a:t>Office space efficiency project will lower overall cost of the Jim Thorpe Office Building Renovation through reduced OCC square footage needs and relocation costs</a:t>
            </a:r>
          </a:p>
          <a:p>
            <a:r>
              <a:rPr lang="en-US" sz="2200">
                <a:ea typeface="+mn-lt"/>
                <a:cs typeface="+mn-lt"/>
              </a:rPr>
              <a:t>Updated agency operations manual to mirror new HCM rules and statutes allowing modification of job duties, cross-training, and performance-based advancement</a:t>
            </a:r>
          </a:p>
          <a:p>
            <a:endParaRPr lang="en-US" sz="2200">
              <a:cs typeface="Calibri"/>
            </a:endParaRPr>
          </a:p>
          <a:p>
            <a:pPr>
              <a:lnSpc>
                <a:spcPct val="90000"/>
              </a:lnSpc>
              <a:spcAft>
                <a:spcPts val="0"/>
              </a:spcAft>
            </a:pPr>
            <a:endParaRPr lang="en-US" sz="2200">
              <a:cs typeface="Calibri"/>
            </a:endParaRPr>
          </a:p>
          <a:p>
            <a:pPr>
              <a:lnSpc>
                <a:spcPct val="90000"/>
              </a:lnSpc>
              <a:spcAft>
                <a:spcPts val="0"/>
              </a:spcAft>
            </a:pPr>
            <a:endParaRPr lang="en-US" sz="2200">
              <a:cs typeface="Calibri"/>
            </a:endParaRPr>
          </a:p>
          <a:p>
            <a:pPr>
              <a:lnSpc>
                <a:spcPct val="90000"/>
              </a:lnSpc>
            </a:pPr>
            <a:endParaRPr lang="en-US" sz="2200">
              <a:cs typeface="Calibri"/>
            </a:endParaRPr>
          </a:p>
          <a:p>
            <a:pPr marL="457200" lvl="1" indent="0">
              <a:spcBef>
                <a:spcPts val="0"/>
              </a:spcBef>
              <a:buClr>
                <a:prstClr val="black"/>
              </a:buClr>
              <a:buNone/>
            </a:pPr>
            <a:endParaRPr lang="en-US" sz="2200">
              <a:cs typeface="Calibri"/>
            </a:endParaRPr>
          </a:p>
          <a:p>
            <a:pPr marL="742950" lvl="1" indent="-285750">
              <a:spcBef>
                <a:spcPts val="0"/>
              </a:spcBef>
              <a:buClr>
                <a:prstClr val="black"/>
              </a:buClr>
            </a:pPr>
            <a:endParaRPr lang="en-US" sz="1800">
              <a:cs typeface="Calibri" panose="020F0502020204030204"/>
            </a:endParaRPr>
          </a:p>
          <a:p>
            <a:pPr marL="285115" indent="-285115">
              <a:buClr>
                <a:srgbClr val="1287C3"/>
              </a:buClr>
            </a:pPr>
            <a:endParaRPr lang="en-US" sz="1600">
              <a:cs typeface="Calibri" panose="020F0502020204030204"/>
            </a:endParaRPr>
          </a:p>
        </p:txBody>
      </p:sp>
      <p:sp>
        <p:nvSpPr>
          <p:cNvPr id="2" name="Slide Number Placeholder 1">
            <a:extLst>
              <a:ext uri="{FF2B5EF4-FFF2-40B4-BE49-F238E27FC236}">
                <a16:creationId xmlns:a16="http://schemas.microsoft.com/office/drawing/2014/main" id="{69ADE9F1-A01A-4B5A-8166-CBF0D084D411}"/>
              </a:ext>
            </a:extLst>
          </p:cNvPr>
          <p:cNvSpPr>
            <a:spLocks noGrp="1"/>
          </p:cNvSpPr>
          <p:nvPr>
            <p:ph type="sldNum" sz="quarter" idx="12"/>
          </p:nvPr>
        </p:nvSpPr>
        <p:spPr>
          <a:xfrm>
            <a:off x="11139490" y="0"/>
            <a:ext cx="105251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7" name="Picture 6" descr="Oklahoma Corporation Commission's logo including multicolored chevrons that create a star shape.">
            <a:extLst>
              <a:ext uri="{FF2B5EF4-FFF2-40B4-BE49-F238E27FC236}">
                <a16:creationId xmlns:a16="http://schemas.microsoft.com/office/drawing/2014/main" id="{9C8B5914-94B4-42E5-B455-1CA97D27E56D}"/>
              </a:ext>
            </a:extLst>
          </p:cNvPr>
          <p:cNvPicPr>
            <a:picLocks noChangeAspect="1"/>
          </p:cNvPicPr>
          <p:nvPr/>
        </p:nvPicPr>
        <p:blipFill>
          <a:blip r:embed="rId3"/>
          <a:stretch>
            <a:fillRect/>
          </a:stretch>
        </p:blipFill>
        <p:spPr>
          <a:xfrm>
            <a:off x="10683550" y="6369185"/>
            <a:ext cx="1508449" cy="475938"/>
          </a:xfrm>
          <a:prstGeom prst="rect">
            <a:avLst/>
          </a:prstGeom>
        </p:spPr>
      </p:pic>
    </p:spTree>
    <p:extLst>
      <p:ext uri="{BB962C8B-B14F-4D97-AF65-F5344CB8AC3E}">
        <p14:creationId xmlns:p14="http://schemas.microsoft.com/office/powerpoint/2010/main" val="265064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96D9-6B81-49BD-9FBE-B8BD6BD1927D}"/>
              </a:ext>
            </a:extLst>
          </p:cNvPr>
          <p:cNvSpPr>
            <a:spLocks noGrp="1"/>
          </p:cNvSpPr>
          <p:nvPr>
            <p:ph type="title"/>
          </p:nvPr>
        </p:nvSpPr>
        <p:spPr>
          <a:xfrm>
            <a:off x="824787" y="648726"/>
            <a:ext cx="10822090" cy="1113503"/>
          </a:xfrm>
        </p:spPr>
        <p:txBody>
          <a:bodyPr vert="horz" lIns="91440" tIns="45720" rIns="91440" bIns="45720" rtlCol="0" anchor="t">
            <a:normAutofit/>
          </a:bodyPr>
          <a:lstStyle/>
          <a:p>
            <a:pPr>
              <a:lnSpc>
                <a:spcPct val="90000"/>
              </a:lnSpc>
            </a:pPr>
            <a:r>
              <a:rPr lang="en-US" sz="3200" b="1" dirty="0"/>
              <a:t>Accomplishments &amp; Challenges</a:t>
            </a:r>
            <a:endParaRPr lang="en-US" sz="3200" b="1" dirty="0">
              <a:cs typeface="Calibri"/>
            </a:endParaRPr>
          </a:p>
        </p:txBody>
      </p:sp>
      <p:sp>
        <p:nvSpPr>
          <p:cNvPr id="3" name="Slide Number Placeholder 2">
            <a:extLst>
              <a:ext uri="{FF2B5EF4-FFF2-40B4-BE49-F238E27FC236}">
                <a16:creationId xmlns:a16="http://schemas.microsoft.com/office/drawing/2014/main" id="{80D83E7B-5050-4DE5-B79A-43A87F451B15}"/>
              </a:ext>
            </a:extLst>
          </p:cNvPr>
          <p:cNvSpPr>
            <a:spLocks noGrp="1"/>
          </p:cNvSpPr>
          <p:nvPr>
            <p:ph type="sldNum" sz="quarter" idx="12"/>
          </p:nvPr>
        </p:nvSpPr>
        <p:spPr>
          <a:xfrm>
            <a:off x="11139490" y="0"/>
            <a:ext cx="105251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 name="Rectangle 4"/>
          <p:cNvSpPr/>
          <p:nvPr/>
        </p:nvSpPr>
        <p:spPr>
          <a:xfrm>
            <a:off x="1865538" y="1205478"/>
            <a:ext cx="3718390" cy="400110"/>
          </a:xfrm>
          <a:prstGeom prst="rect">
            <a:avLst/>
          </a:prstGeom>
        </p:spPr>
        <p:txBody>
          <a:bodyPr wrap="none" lIns="91440" tIns="45720" rIns="91440" bIns="45720" anchor="t">
            <a:spAutoFit/>
          </a:bodyPr>
          <a:lstStyle/>
          <a:p>
            <a:r>
              <a:rPr lang="en-US" sz="2000" dirty="0">
                <a:solidFill>
                  <a:srgbClr val="004E9A"/>
                </a:solidFill>
              </a:rPr>
              <a:t>Top accomplishments for FY 2022</a:t>
            </a:r>
            <a:endParaRPr lang="en-US" sz="2000" dirty="0">
              <a:solidFill>
                <a:srgbClr val="004E9A"/>
              </a:solidFill>
              <a:cs typeface="Calibri"/>
            </a:endParaRPr>
          </a:p>
        </p:txBody>
      </p:sp>
      <p:sp>
        <p:nvSpPr>
          <p:cNvPr id="7" name="Content Placeholder 7"/>
          <p:cNvSpPr txBox="1">
            <a:spLocks/>
          </p:cNvSpPr>
          <p:nvPr/>
        </p:nvSpPr>
        <p:spPr>
          <a:xfrm>
            <a:off x="1342767" y="1652149"/>
            <a:ext cx="4613403" cy="4661316"/>
          </a:xfrm>
          <a:prstGeom prst="rect">
            <a:avLst/>
          </a:prstGeom>
          <a:noFill/>
          <a:ln w="15875" cap="rnd" cmpd="sng" algn="ctr">
            <a:solidFill>
              <a:schemeClr val="tx2"/>
            </a:solid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0" indent="0" algn="ctr" defTabSz="457189" rtl="0" eaLnBrk="1" latinLnBrk="0" hangingPunct="1">
              <a:spcBef>
                <a:spcPct val="20000"/>
              </a:spcBef>
              <a:spcAft>
                <a:spcPts val="600"/>
              </a:spcAft>
              <a:buClr>
                <a:schemeClr val="accent1">
                  <a:lumMod val="75000"/>
                </a:schemeClr>
              </a:buClr>
              <a:buSzPct val="145000"/>
              <a:buFont typeface="Arial"/>
              <a:buNone/>
              <a:defRPr sz="1400" kern="1200" cap="none">
                <a:solidFill>
                  <a:schemeClr val="dk1"/>
                </a:solidFill>
                <a:effectLst/>
                <a:latin typeface="+mn-lt"/>
                <a:ea typeface="+mn-ea"/>
                <a:cs typeface="+mn-cs"/>
              </a:defRPr>
            </a:lvl1pPr>
            <a:lvl2pPr marL="457189" indent="0" algn="l" defTabSz="457189" rtl="0" eaLnBrk="1" latinLnBrk="0" hangingPunct="1">
              <a:spcBef>
                <a:spcPct val="20000"/>
              </a:spcBef>
              <a:spcAft>
                <a:spcPts val="600"/>
              </a:spcAft>
              <a:buClr>
                <a:schemeClr val="accent1">
                  <a:lumMod val="75000"/>
                </a:schemeClr>
              </a:buClr>
              <a:buSzPct val="145000"/>
              <a:buFont typeface="Arial"/>
              <a:buNone/>
              <a:defRPr sz="1200" kern="1200" cap="none">
                <a:solidFill>
                  <a:schemeClr val="dk1"/>
                </a:solidFill>
                <a:effectLst/>
                <a:latin typeface="+mn-lt"/>
                <a:ea typeface="+mn-ea"/>
                <a:cs typeface="+mn-cs"/>
              </a:defRPr>
            </a:lvl2pPr>
            <a:lvl3pPr marL="914377" indent="0" algn="l" defTabSz="457189" rtl="0" eaLnBrk="1" latinLnBrk="0" hangingPunct="1">
              <a:spcBef>
                <a:spcPct val="20000"/>
              </a:spcBef>
              <a:spcAft>
                <a:spcPts val="600"/>
              </a:spcAft>
              <a:buClr>
                <a:schemeClr val="accent1">
                  <a:lumMod val="75000"/>
                </a:schemeClr>
              </a:buClr>
              <a:buSzPct val="145000"/>
              <a:buFont typeface="Arial"/>
              <a:buNone/>
              <a:defRPr sz="1000" kern="1200" cap="none">
                <a:solidFill>
                  <a:schemeClr val="dk1"/>
                </a:solidFill>
                <a:effectLst/>
                <a:latin typeface="+mn-lt"/>
                <a:ea typeface="+mn-ea"/>
                <a:cs typeface="+mn-cs"/>
              </a:defRPr>
            </a:lvl3pPr>
            <a:lvl4pPr marL="1371566"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4pPr>
            <a:lvl5pPr marL="1828754"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5pPr>
            <a:lvl6pPr marL="2285943"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6pPr>
            <a:lvl7pPr marL="2743131"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7pPr>
            <a:lvl8pPr marL="3200320"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8pPr>
            <a:lvl9pPr marL="3657509"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9pPr>
          </a:lstStyle>
          <a:p>
            <a:pPr marL="342900" indent="-342900" algn="l">
              <a:spcBef>
                <a:spcPts val="0"/>
              </a:spcBef>
              <a:spcAft>
                <a:spcPts val="0"/>
              </a:spcAft>
              <a:buClr>
                <a:schemeClr val="tx1"/>
              </a:buClr>
              <a:buFont typeface="Arial" panose="020B0604020202020204" pitchFamily="34" charset="0"/>
              <a:buChar char="•"/>
            </a:pPr>
            <a:r>
              <a:rPr lang="en-US" sz="2000">
                <a:solidFill>
                  <a:schemeClr val="tx1"/>
                </a:solidFill>
                <a:cs typeface="Calibri"/>
              </a:rPr>
              <a:t>OCC's regulation of oil and gas industry cited as a key reason for Oklahoma being named in top two for oil and gas investment in 2021* </a:t>
            </a:r>
          </a:p>
          <a:p>
            <a:pPr algn="l">
              <a:spcBef>
                <a:spcPts val="0"/>
              </a:spcBef>
              <a:spcAft>
                <a:spcPts val="0"/>
              </a:spcAft>
            </a:pPr>
            <a:r>
              <a:rPr lang="en-US" sz="1200">
                <a:solidFill>
                  <a:schemeClr val="tx1"/>
                </a:solidFill>
                <a:cs typeface="Calibri"/>
              </a:rPr>
              <a:t>	*Fraser Institute - </a:t>
            </a:r>
            <a:r>
              <a:rPr lang="en-US" sz="1200" i="1">
                <a:solidFill>
                  <a:schemeClr val="tx1"/>
                </a:solidFill>
                <a:cs typeface="Calibri"/>
              </a:rPr>
              <a:t>Canada-US Energy Sector Competitiveness </a:t>
            </a:r>
          </a:p>
          <a:p>
            <a:pPr algn="l">
              <a:spcBef>
                <a:spcPts val="0"/>
              </a:spcBef>
              <a:spcAft>
                <a:spcPts val="0"/>
              </a:spcAft>
            </a:pPr>
            <a:r>
              <a:rPr lang="en-US" sz="1200" i="1">
                <a:solidFill>
                  <a:schemeClr val="tx1"/>
                </a:solidFill>
                <a:cs typeface="Calibri"/>
              </a:rPr>
              <a:t>            Survey </a:t>
            </a:r>
          </a:p>
          <a:p>
            <a:pPr marL="342900" indent="-342900" algn="l">
              <a:buClr>
                <a:schemeClr val="tx1"/>
              </a:buClr>
              <a:buFont typeface="Arial" panose="020B0604020202020204" pitchFamily="34" charset="0"/>
              <a:buChar char="•"/>
            </a:pPr>
            <a:r>
              <a:rPr lang="en-US" sz="2000">
                <a:solidFill>
                  <a:schemeClr val="tx1"/>
                </a:solidFill>
              </a:rPr>
              <a:t>Greater stakeholder and public access to information, data, and services through improved video streaming, website changes from stakeholder feedback, and increased digital services</a:t>
            </a:r>
            <a:endParaRPr lang="en-US" sz="2000">
              <a:solidFill>
                <a:schemeClr val="tx1"/>
              </a:solidFill>
              <a:cs typeface="Calibri"/>
            </a:endParaRPr>
          </a:p>
          <a:p>
            <a:pPr marL="342900" indent="-342900" algn="l">
              <a:buClr>
                <a:srgbClr val="000000"/>
              </a:buClr>
              <a:buFont typeface="Arial" panose="020B0604020202020204" pitchFamily="34" charset="0"/>
              <a:buChar char="•"/>
            </a:pPr>
            <a:r>
              <a:rPr lang="en-US" sz="2000">
                <a:solidFill>
                  <a:schemeClr val="tx1"/>
                </a:solidFill>
                <a:cs typeface="Calibri"/>
              </a:rPr>
              <a:t>Stakeholder feedback meetings are creating improvements to systems, operations, and future development</a:t>
            </a:r>
          </a:p>
        </p:txBody>
      </p:sp>
      <p:sp>
        <p:nvSpPr>
          <p:cNvPr id="8" name="Text Placeholder 8"/>
          <p:cNvSpPr>
            <a:spLocks noGrp="1"/>
          </p:cNvSpPr>
          <p:nvPr>
            <p:ph type="body" sz="quarter" idx="4294967295"/>
          </p:nvPr>
        </p:nvSpPr>
        <p:spPr>
          <a:xfrm>
            <a:off x="6367210" y="1261117"/>
            <a:ext cx="4639573" cy="554247"/>
          </a:xfrm>
          <a:prstGeom prst="rect">
            <a:avLst/>
          </a:prstGeom>
        </p:spPr>
        <p:txBody>
          <a:bodyPr vert="horz" lIns="91440" tIns="45720" rIns="91440" bIns="45720" rtlCol="0" anchor="t">
            <a:noAutofit/>
          </a:bodyPr>
          <a:lstStyle/>
          <a:p>
            <a:pPr marL="0" indent="0">
              <a:buNone/>
            </a:pPr>
            <a:r>
              <a:rPr lang="en-US" sz="1600" b="0" dirty="0"/>
              <a:t>	</a:t>
            </a:r>
            <a:r>
              <a:rPr lang="en-US" sz="1600" dirty="0"/>
              <a:t>            </a:t>
            </a:r>
            <a:r>
              <a:rPr lang="en-US" sz="1600" b="0" dirty="0"/>
              <a:t> </a:t>
            </a:r>
            <a:r>
              <a:rPr lang="en-US" sz="2000" b="0" dirty="0"/>
              <a:t>Challenges </a:t>
            </a:r>
            <a:r>
              <a:rPr lang="en-US" sz="2000" dirty="0"/>
              <a:t> </a:t>
            </a:r>
            <a:endParaRPr lang="en-US" sz="2000" b="0" dirty="0">
              <a:cs typeface="Calibri"/>
            </a:endParaRPr>
          </a:p>
        </p:txBody>
      </p:sp>
      <p:pic>
        <p:nvPicPr>
          <p:cNvPr id="10" name="Picture 9" descr="Oklahoma Corporation Commission's logo including multicolored chevrons that create a star shape.">
            <a:extLst>
              <a:ext uri="{FF2B5EF4-FFF2-40B4-BE49-F238E27FC236}">
                <a16:creationId xmlns:a16="http://schemas.microsoft.com/office/drawing/2014/main" id="{D8D02A4A-80C2-4635-A04D-59AE9464A430}"/>
              </a:ext>
            </a:extLst>
          </p:cNvPr>
          <p:cNvPicPr>
            <a:picLocks noChangeAspect="1"/>
          </p:cNvPicPr>
          <p:nvPr/>
        </p:nvPicPr>
        <p:blipFill>
          <a:blip r:embed="rId2"/>
          <a:stretch>
            <a:fillRect/>
          </a:stretch>
        </p:blipFill>
        <p:spPr>
          <a:xfrm>
            <a:off x="10683550" y="6369185"/>
            <a:ext cx="1508449" cy="475938"/>
          </a:xfrm>
          <a:prstGeom prst="rect">
            <a:avLst/>
          </a:prstGeom>
        </p:spPr>
      </p:pic>
      <p:sp>
        <p:nvSpPr>
          <p:cNvPr id="12" name="Content Placeholder 7">
            <a:extLst>
              <a:ext uri="{FF2B5EF4-FFF2-40B4-BE49-F238E27FC236}">
                <a16:creationId xmlns:a16="http://schemas.microsoft.com/office/drawing/2014/main" id="{FE62978E-28F9-1248-D020-B33240230E91}"/>
              </a:ext>
            </a:extLst>
          </p:cNvPr>
          <p:cNvSpPr txBox="1">
            <a:spLocks/>
          </p:cNvSpPr>
          <p:nvPr/>
        </p:nvSpPr>
        <p:spPr>
          <a:xfrm>
            <a:off x="6282922" y="1652149"/>
            <a:ext cx="4613403" cy="4661316"/>
          </a:xfrm>
          <a:prstGeom prst="rect">
            <a:avLst/>
          </a:prstGeom>
          <a:noFill/>
          <a:ln w="15875" cap="rnd" cmpd="sng" algn="ctr">
            <a:solidFill>
              <a:schemeClr val="tx2"/>
            </a:solid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0" indent="0" algn="ctr" defTabSz="457189" rtl="0" eaLnBrk="1" latinLnBrk="0" hangingPunct="1">
              <a:spcBef>
                <a:spcPct val="20000"/>
              </a:spcBef>
              <a:spcAft>
                <a:spcPts val="600"/>
              </a:spcAft>
              <a:buClr>
                <a:schemeClr val="accent1">
                  <a:lumMod val="75000"/>
                </a:schemeClr>
              </a:buClr>
              <a:buSzPct val="145000"/>
              <a:buFont typeface="Arial"/>
              <a:buNone/>
              <a:defRPr sz="1400" kern="1200" cap="none">
                <a:solidFill>
                  <a:schemeClr val="dk1"/>
                </a:solidFill>
                <a:effectLst/>
                <a:latin typeface="+mn-lt"/>
                <a:ea typeface="+mn-ea"/>
                <a:cs typeface="+mn-cs"/>
              </a:defRPr>
            </a:lvl1pPr>
            <a:lvl2pPr marL="457189" indent="0" algn="l" defTabSz="457189" rtl="0" eaLnBrk="1" latinLnBrk="0" hangingPunct="1">
              <a:spcBef>
                <a:spcPct val="20000"/>
              </a:spcBef>
              <a:spcAft>
                <a:spcPts val="600"/>
              </a:spcAft>
              <a:buClr>
                <a:schemeClr val="accent1">
                  <a:lumMod val="75000"/>
                </a:schemeClr>
              </a:buClr>
              <a:buSzPct val="145000"/>
              <a:buFont typeface="Arial"/>
              <a:buNone/>
              <a:defRPr sz="1200" kern="1200" cap="none">
                <a:solidFill>
                  <a:schemeClr val="dk1"/>
                </a:solidFill>
                <a:effectLst/>
                <a:latin typeface="+mn-lt"/>
                <a:ea typeface="+mn-ea"/>
                <a:cs typeface="+mn-cs"/>
              </a:defRPr>
            </a:lvl2pPr>
            <a:lvl3pPr marL="914377" indent="0" algn="l" defTabSz="457189" rtl="0" eaLnBrk="1" latinLnBrk="0" hangingPunct="1">
              <a:spcBef>
                <a:spcPct val="20000"/>
              </a:spcBef>
              <a:spcAft>
                <a:spcPts val="600"/>
              </a:spcAft>
              <a:buClr>
                <a:schemeClr val="accent1">
                  <a:lumMod val="75000"/>
                </a:schemeClr>
              </a:buClr>
              <a:buSzPct val="145000"/>
              <a:buFont typeface="Arial"/>
              <a:buNone/>
              <a:defRPr sz="1000" kern="1200" cap="none">
                <a:solidFill>
                  <a:schemeClr val="dk1"/>
                </a:solidFill>
                <a:effectLst/>
                <a:latin typeface="+mn-lt"/>
                <a:ea typeface="+mn-ea"/>
                <a:cs typeface="+mn-cs"/>
              </a:defRPr>
            </a:lvl3pPr>
            <a:lvl4pPr marL="1371566"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4pPr>
            <a:lvl5pPr marL="1828754"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5pPr>
            <a:lvl6pPr marL="2285943"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6pPr>
            <a:lvl7pPr marL="2743131"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7pPr>
            <a:lvl8pPr marL="3200320"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8pPr>
            <a:lvl9pPr marL="3657509" indent="0" algn="l" defTabSz="457189" rtl="0" eaLnBrk="1" latinLnBrk="0" hangingPunct="1">
              <a:spcBef>
                <a:spcPct val="20000"/>
              </a:spcBef>
              <a:spcAft>
                <a:spcPts val="600"/>
              </a:spcAft>
              <a:buClr>
                <a:schemeClr val="accent1">
                  <a:lumMod val="75000"/>
                </a:schemeClr>
              </a:buClr>
              <a:buSzPct val="145000"/>
              <a:buFont typeface="Arial"/>
              <a:buNone/>
              <a:defRPr sz="900" kern="1200" cap="none">
                <a:solidFill>
                  <a:schemeClr val="dk1"/>
                </a:solidFill>
                <a:effectLst/>
                <a:latin typeface="+mn-lt"/>
                <a:ea typeface="+mn-ea"/>
                <a:cs typeface="+mn-cs"/>
              </a:defRPr>
            </a:lvl9pPr>
          </a:lstStyle>
          <a:p>
            <a:pPr marL="342900" indent="-342900" algn="l">
              <a:buClr>
                <a:schemeClr val="tx1"/>
              </a:buClr>
              <a:buChar char="•"/>
            </a:pPr>
            <a:r>
              <a:rPr lang="en-US" sz="2000" dirty="0">
                <a:latin typeface="Calibri"/>
                <a:ea typeface="Segoe UI"/>
                <a:cs typeface="Segoe UI"/>
              </a:rPr>
              <a:t>Continue to work to improve customer service​ through employee retention and cross-training</a:t>
            </a:r>
            <a:endParaRPr lang="en-US" dirty="0">
              <a:cs typeface="Calibri" panose="020F0502020204030204"/>
            </a:endParaRPr>
          </a:p>
          <a:p>
            <a:pPr marL="342900" indent="-342900" algn="l">
              <a:buClr>
                <a:schemeClr val="tx1"/>
              </a:buClr>
              <a:buChar char="•"/>
            </a:pPr>
            <a:r>
              <a:rPr lang="en-US" sz="2000" dirty="0">
                <a:latin typeface="Calibri"/>
                <a:ea typeface="Segoe UI"/>
                <a:cs typeface="Segoe UI"/>
              </a:rPr>
              <a:t>Continue working with stakeholders to improve communication, mitigate fuel cost risks, and other utility issues stemming from weather events​</a:t>
            </a:r>
          </a:p>
          <a:p>
            <a:pPr marL="342900" indent="-342900" algn="l">
              <a:buClr>
                <a:srgbClr val="000000"/>
              </a:buClr>
              <a:buChar char="•"/>
            </a:pPr>
            <a:r>
              <a:rPr lang="en-US" sz="2000" dirty="0">
                <a:latin typeface="Calibri"/>
                <a:ea typeface="Segoe UI"/>
                <a:cs typeface="Segoe UI"/>
              </a:rPr>
              <a:t>Keep pace with technological changes in regulated industries and the need for continued agency modernization</a:t>
            </a:r>
          </a:p>
          <a:p>
            <a:pPr marL="342900" indent="-342900" algn="l" rtl="0">
              <a:buClr>
                <a:schemeClr val="tx1"/>
              </a:buClr>
              <a:buChar char="•"/>
            </a:pPr>
            <a:r>
              <a:rPr lang="en-US" sz="2000" dirty="0">
                <a:latin typeface="Calibri"/>
                <a:ea typeface="Segoe UI"/>
                <a:cs typeface="Segoe UI"/>
              </a:rPr>
              <a:t>Maintain and work to improve Oklahoma’s “top ten state” rating in areas under Commission jurisdiction</a:t>
            </a:r>
            <a:endParaRPr lang="en-US" sz="2000" dirty="0">
              <a:solidFill>
                <a:schemeClr val="tx1"/>
              </a:solidFill>
              <a:cs typeface="Calibri"/>
            </a:endParaRPr>
          </a:p>
        </p:txBody>
      </p:sp>
    </p:spTree>
    <p:extLst>
      <p:ext uri="{BB962C8B-B14F-4D97-AF65-F5344CB8AC3E}">
        <p14:creationId xmlns:p14="http://schemas.microsoft.com/office/powerpoint/2010/main" val="166535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Agency Vision, Mission, and Values 	</a:t>
            </a:r>
          </a:p>
        </p:txBody>
      </p:sp>
      <p:sp>
        <p:nvSpPr>
          <p:cNvPr id="3" name="Content Placeholder 2"/>
          <p:cNvSpPr>
            <a:spLocks noGrp="1"/>
          </p:cNvSpPr>
          <p:nvPr>
            <p:ph idx="1"/>
          </p:nvPr>
        </p:nvSpPr>
        <p:spPr>
          <a:xfrm>
            <a:off x="838200" y="1799879"/>
            <a:ext cx="10515600" cy="4105834"/>
          </a:xfrm>
        </p:spPr>
        <p:txBody>
          <a:bodyPr vert="horz" lIns="91440" tIns="45720" rIns="91440" bIns="45720" rtlCol="0" anchor="t">
            <a:normAutofit fontScale="92500" lnSpcReduction="20000"/>
          </a:bodyPr>
          <a:lstStyle/>
          <a:p>
            <a:pPr marL="0" indent="0">
              <a:buNone/>
            </a:pPr>
            <a:r>
              <a:rPr lang="en-US" sz="1600" b="1">
                <a:cs typeface="Arial"/>
              </a:rPr>
              <a:t>Vision: </a:t>
            </a:r>
            <a:r>
              <a:rPr lang="en-US" sz="1600">
                <a:cs typeface="Calibri"/>
              </a:rPr>
              <a:t>To be a trusted, effective agency that works collaboratively with industry and consumers to accomplish its Mission in a way that protects people and the environment, ensures responsible development of natural resources, improves quality of life, promotes continued economic development, and holds both itself and the industries it regulates accountable to the residents of Oklahoma.</a:t>
            </a:r>
            <a:endParaRPr lang="en-US" sz="1600" b="1">
              <a:cs typeface="Arial" panose="020B0604020202020204" pitchFamily="34" charset="0"/>
            </a:endParaRPr>
          </a:p>
          <a:p>
            <a:pPr marL="0" indent="0">
              <a:spcBef>
                <a:spcPts val="450"/>
              </a:spcBef>
              <a:buNone/>
            </a:pPr>
            <a:endParaRPr lang="en-US" sz="1600" b="1">
              <a:cs typeface="Arial" panose="020B0604020202020204" pitchFamily="34" charset="0"/>
            </a:endParaRPr>
          </a:p>
          <a:p>
            <a:pPr marL="0" indent="0">
              <a:spcBef>
                <a:spcPts val="450"/>
              </a:spcBef>
              <a:buNone/>
            </a:pPr>
            <a:r>
              <a:rPr lang="en-US" sz="1600" b="1">
                <a:cs typeface="Arial"/>
              </a:rPr>
              <a:t>Mission: </a:t>
            </a:r>
            <a:r>
              <a:rPr lang="en-US" sz="1600">
                <a:cs typeface="Calibri"/>
              </a:rPr>
              <a:t>Empowering Oklahoma by:</a:t>
            </a:r>
          </a:p>
          <a:p>
            <a:pPr marL="238125" indent="-238125" defTabSz="711200" fontAlgn="base">
              <a:spcBef>
                <a:spcPts val="450"/>
              </a:spcBef>
              <a:spcAft>
                <a:spcPts val="0"/>
              </a:spcAft>
              <a:buClrTx/>
              <a:buSzTx/>
              <a:buFont typeface="Arial" panose="020B0604020202020204" pitchFamily="34" charset="0"/>
              <a:buChar char="•"/>
              <a:defRPr/>
            </a:pPr>
            <a:r>
              <a:rPr lang="en-US" sz="1600">
                <a:cs typeface="Calibri"/>
              </a:rPr>
              <a:t>ensuring responsible development of oil and gas resources; safe and reliable utility services at fair rates; safe and legal operation of motor carriers, pipelines, railroad crossings, and fueling stations; timely licensing and registration of commercial motor vehicles; preventing energy-related pollution of the environment; while </a:t>
            </a:r>
            <a:endParaRPr lang="en-US" sz="1600">
              <a:cs typeface="Calibri" panose="020F0502020204030204" pitchFamily="34" charset="0"/>
            </a:endParaRPr>
          </a:p>
          <a:p>
            <a:pPr marL="238125" indent="-238125" defTabSz="711200" fontAlgn="base">
              <a:spcBef>
                <a:spcPts val="450"/>
              </a:spcBef>
              <a:spcAft>
                <a:spcPts val="0"/>
              </a:spcAft>
              <a:buClrTx/>
              <a:buSzTx/>
              <a:buFont typeface="Arial" panose="020B0604020202020204" pitchFamily="34" charset="0"/>
              <a:buChar char="•"/>
              <a:defRPr/>
            </a:pPr>
            <a:r>
              <a:rPr lang="en-US" sz="1600">
                <a:cs typeface="Calibri"/>
              </a:rPr>
              <a:t>balancing the rights and interests of the public with those of regulated entities through development and enforcement of regulations in an open, transparent, ethical, and just manner</a:t>
            </a:r>
            <a:r>
              <a:rPr lang="en-US" sz="1600" b="1">
                <a:cs typeface="Arial"/>
              </a:rPr>
              <a:t>.</a:t>
            </a:r>
          </a:p>
          <a:p>
            <a:pPr marL="238125" indent="-238125" defTabSz="711200" fontAlgn="base">
              <a:spcBef>
                <a:spcPts val="450"/>
              </a:spcBef>
              <a:spcAft>
                <a:spcPts val="0"/>
              </a:spcAft>
              <a:buClrTx/>
              <a:buSzTx/>
              <a:buFont typeface="Arial" panose="020B0604020202020204" pitchFamily="34" charset="0"/>
              <a:buChar char="•"/>
              <a:defRPr/>
            </a:pPr>
            <a:endParaRPr lang="en-US" sz="1600" b="1">
              <a:cs typeface="Arial" panose="020B0604020202020204" pitchFamily="34" charset="0"/>
            </a:endParaRPr>
          </a:p>
          <a:p>
            <a:pPr marL="0" indent="0">
              <a:spcBef>
                <a:spcPts val="450"/>
              </a:spcBef>
              <a:buNone/>
            </a:pPr>
            <a:r>
              <a:rPr lang="en-US" sz="1600" b="1">
                <a:cs typeface="Arial"/>
              </a:rPr>
              <a:t>Core Values: </a:t>
            </a:r>
            <a:endParaRPr lang="en-US" sz="1600" b="1">
              <a:cs typeface="Arial" panose="020B0604020202020204" pitchFamily="34" charset="0"/>
            </a:endParaRPr>
          </a:p>
          <a:p>
            <a:pPr marL="342900" indent="-342900">
              <a:spcBef>
                <a:spcPts val="450"/>
              </a:spcBef>
              <a:buFont typeface="+mj-lt"/>
              <a:buAutoNum type="arabicPeriod"/>
            </a:pPr>
            <a:r>
              <a:rPr lang="en-US" sz="1400">
                <a:cs typeface="Calibri"/>
              </a:rPr>
              <a:t>Teamwork: </a:t>
            </a:r>
            <a:r>
              <a:rPr lang="en-US" sz="1400">
                <a:cs typeface="Calibri"/>
                <a:sym typeface="Wingdings" panose="05000000000000000000" pitchFamily="2" charset="2"/>
              </a:rPr>
              <a:t>We strive for diversity and inclusion in all ways. </a:t>
            </a:r>
            <a:r>
              <a:rPr lang="en-US" sz="1400">
                <a:cs typeface="Calibri"/>
              </a:rPr>
              <a:t>Success depends on all of us. We strive to take care of ourselves, care for those around us, and support others across the agency. We seek to maintain a positive, supportive, balanced, and healthy workplace for all employees.</a:t>
            </a:r>
          </a:p>
          <a:p>
            <a:pPr marL="342900" indent="-342900">
              <a:spcBef>
                <a:spcPts val="450"/>
              </a:spcBef>
              <a:buFont typeface="+mj-lt"/>
              <a:buAutoNum type="arabicPeriod"/>
            </a:pPr>
            <a:r>
              <a:rPr lang="en-US" sz="1400">
                <a:cs typeface="Calibri"/>
              </a:rPr>
              <a:t>Customer Service: We are all the face of the agency; our actions affect our collective reputation. </a:t>
            </a:r>
            <a:r>
              <a:rPr lang="en-US" sz="1400">
                <a:cs typeface="Calibri"/>
                <a:sym typeface="Wingdings" panose="05000000000000000000" pitchFamily="2" charset="2"/>
              </a:rPr>
              <a:t>We are here to serve people – solve problems with service in mind.</a:t>
            </a:r>
            <a:endParaRPr lang="en-US" sz="1400">
              <a:cs typeface="Calibri"/>
            </a:endParaRPr>
          </a:p>
          <a:p>
            <a:pPr marL="342900" indent="-342900">
              <a:spcBef>
                <a:spcPts val="450"/>
              </a:spcBef>
              <a:buFont typeface="+mj-lt"/>
              <a:buAutoNum type="arabicPeriod"/>
            </a:pPr>
            <a:r>
              <a:rPr lang="en-US" sz="1400">
                <a:cs typeface="Calibri"/>
                <a:sym typeface="Wingdings" panose="05000000000000000000" pitchFamily="2" charset="2"/>
              </a:rPr>
              <a:t>Accountability: We enforce the rules and statutory mission of the agency. We support our commissioners and empower them to represent all Oklahomans by being accountable. We are good stewards of the resources entrusted to us. We are accountable for our actions and how they affect others. If we see an unsafe or illegal act, it is our job to take action. </a:t>
            </a:r>
            <a:endParaRPr lang="en-US" sz="1400">
              <a:cs typeface="Calibri"/>
            </a:endParaRPr>
          </a:p>
          <a:p>
            <a:pPr marL="342900" indent="-342900">
              <a:spcBef>
                <a:spcPts val="450"/>
              </a:spcBef>
              <a:buFont typeface="+mj-lt"/>
              <a:buAutoNum type="arabicPeriod"/>
            </a:pPr>
            <a:r>
              <a:rPr lang="en-US" sz="1400">
                <a:cs typeface="Calibri"/>
                <a:sym typeface="Wingdings" panose="05000000000000000000" pitchFamily="2" charset="2"/>
              </a:rPr>
              <a:t>Innovation and Improvement: We are willing to embrace change. We are willing to teach and learn new skills. We learn from our past, embrace the present, and innovate for the future. We don’t let the perfect become the enemy of progress.  </a:t>
            </a:r>
            <a:endParaRPr lang="en-US" sz="1400">
              <a:cs typeface="Calibri"/>
            </a:endParaRPr>
          </a:p>
          <a:p>
            <a:pPr marL="0" indent="0">
              <a:buNone/>
            </a:pPr>
            <a:endParaRPr lang="en-US" sz="1600" b="1">
              <a:cs typeface="Arial" panose="020B0604020202020204" pitchFamily="34" charset="0"/>
            </a:endParaRPr>
          </a:p>
        </p:txBody>
      </p:sp>
    </p:spTree>
    <p:extLst>
      <p:ext uri="{BB962C8B-B14F-4D97-AF65-F5344CB8AC3E}">
        <p14:creationId xmlns:p14="http://schemas.microsoft.com/office/powerpoint/2010/main" val="42154036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7DD5-E691-42B7-A3D3-5F8C497BDF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3"/>
          <p:cNvSpPr>
            <a:spLocks noGrp="1"/>
          </p:cNvSpPr>
          <p:nvPr>
            <p:ph type="title"/>
          </p:nvPr>
        </p:nvSpPr>
        <p:spPr>
          <a:xfrm>
            <a:off x="163774" y="2039153"/>
            <a:ext cx="3800901" cy="2286000"/>
          </a:xfrm>
        </p:spPr>
        <p:txBody>
          <a:bodyPr anchor="t">
            <a:normAutofit fontScale="90000"/>
          </a:bodyPr>
          <a:lstStyle/>
          <a:p>
            <a:pPr lvl="0" algn="ctr">
              <a:lnSpc>
                <a:spcPct val="100000"/>
              </a:lnSpc>
              <a:spcBef>
                <a:spcPts val="1200"/>
              </a:spcBef>
              <a:spcAft>
                <a:spcPts val="200"/>
              </a:spcAft>
              <a:buClr>
                <a:srgbClr val="1CADE4"/>
              </a:buClr>
              <a:buSzPct val="100000"/>
            </a:pPr>
            <a:r>
              <a:rPr lang="en-US" sz="4400" b="1">
                <a:solidFill>
                  <a:schemeClr val="bg1"/>
                </a:solidFill>
              </a:rPr>
              <a:t>Section I: </a:t>
            </a:r>
            <a:br>
              <a:rPr lang="en-US" sz="4400" b="1">
                <a:solidFill>
                  <a:schemeClr val="bg1"/>
                </a:solidFill>
              </a:rPr>
            </a:br>
            <a:r>
              <a:rPr lang="en-US" sz="4400" b="1">
                <a:solidFill>
                  <a:schemeClr val="bg1"/>
                </a:solidFill>
              </a:rPr>
              <a:t>Agency Environment</a:t>
            </a:r>
            <a:br>
              <a:rPr lang="en-US" sz="2700" spc="0">
                <a:latin typeface="Calibri" panose="020F0502020204030204"/>
                <a:ea typeface="+mn-ea"/>
                <a:cs typeface="+mn-cs"/>
              </a:rPr>
            </a:br>
            <a:endParaRPr lang="en-US" sz="2700"/>
          </a:p>
        </p:txBody>
      </p:sp>
      <p:sp>
        <p:nvSpPr>
          <p:cNvPr id="8" name="Content Placeholder 2">
            <a:extLst>
              <a:ext uri="{FF2B5EF4-FFF2-40B4-BE49-F238E27FC236}">
                <a16:creationId xmlns:a16="http://schemas.microsoft.com/office/drawing/2014/main" id="{655AE3D0-D33D-4FC4-851D-0DE69331E16A}"/>
              </a:ext>
            </a:extLst>
          </p:cNvPr>
          <p:cNvSpPr>
            <a:spLocks noGrp="1"/>
          </p:cNvSpPr>
          <p:nvPr>
            <p:ph idx="1"/>
          </p:nvPr>
        </p:nvSpPr>
        <p:spPr>
          <a:xfrm>
            <a:off x="4878226" y="2231304"/>
            <a:ext cx="6698201" cy="4307608"/>
          </a:xfrm>
        </p:spPr>
        <p:txBody>
          <a:bodyPr>
            <a:normAutofit/>
          </a:bodyPr>
          <a:lstStyle/>
          <a:p>
            <a:r>
              <a:rPr lang="en-US" sz="3600">
                <a:solidFill>
                  <a:schemeClr val="accent1">
                    <a:lumMod val="75000"/>
                  </a:schemeClr>
                </a:solidFill>
              </a:rPr>
              <a:t> Groups served by the agency</a:t>
            </a:r>
          </a:p>
          <a:p>
            <a:r>
              <a:rPr lang="en-US" sz="3600">
                <a:solidFill>
                  <a:schemeClr val="accent1">
                    <a:lumMod val="75000"/>
                  </a:schemeClr>
                </a:solidFill>
              </a:rPr>
              <a:t> Expected changes in service</a:t>
            </a:r>
          </a:p>
          <a:p>
            <a:r>
              <a:rPr lang="en-US" sz="3600">
                <a:solidFill>
                  <a:schemeClr val="accent1">
                    <a:lumMod val="75000"/>
                  </a:schemeClr>
                </a:solidFill>
              </a:rPr>
              <a:t> Expenditures, Budget &amp; FTE </a:t>
            </a:r>
          </a:p>
          <a:p>
            <a:pPr lvl="1"/>
            <a:r>
              <a:rPr lang="en-US" sz="3200">
                <a:solidFill>
                  <a:schemeClr val="accent1">
                    <a:lumMod val="75000"/>
                  </a:schemeClr>
                </a:solidFill>
              </a:rPr>
              <a:t>Total</a:t>
            </a:r>
          </a:p>
          <a:p>
            <a:pPr lvl="1"/>
            <a:r>
              <a:rPr lang="en-US" sz="3200">
                <a:solidFill>
                  <a:schemeClr val="accent1">
                    <a:lumMod val="75000"/>
                  </a:schemeClr>
                </a:solidFill>
              </a:rPr>
              <a:t>Labor Spending</a:t>
            </a:r>
          </a:p>
          <a:p>
            <a:r>
              <a:rPr lang="en-US" sz="3600">
                <a:solidFill>
                  <a:schemeClr val="accent1">
                    <a:lumMod val="75000"/>
                  </a:schemeClr>
                </a:solidFill>
              </a:rPr>
              <a:t> Appropriations</a:t>
            </a:r>
          </a:p>
        </p:txBody>
      </p:sp>
    </p:spTree>
    <p:extLst>
      <p:ext uri="{BB962C8B-B14F-4D97-AF65-F5344CB8AC3E}">
        <p14:creationId xmlns:p14="http://schemas.microsoft.com/office/powerpoint/2010/main" val="373694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70424"/>
            <a:ext cx="10515600" cy="784812"/>
          </a:xfrm>
        </p:spPr>
        <p:txBody>
          <a:bodyPr/>
          <a:lstStyle/>
          <a:p>
            <a:r>
              <a:rPr lang="en-US"/>
              <a:t>Groups of People Served by the Agency</a:t>
            </a:r>
          </a:p>
        </p:txBody>
      </p:sp>
      <p:graphicFrame>
        <p:nvGraphicFramePr>
          <p:cNvPr id="7" name="Table 6">
            <a:extLst>
              <a:ext uri="{FF2B5EF4-FFF2-40B4-BE49-F238E27FC236}">
                <a16:creationId xmlns:a16="http://schemas.microsoft.com/office/drawing/2014/main" id="{AA4C9D3A-E1D3-43C8-87D0-82D146D373C2}"/>
              </a:ext>
            </a:extLst>
          </p:cNvPr>
          <p:cNvGraphicFramePr>
            <a:graphicFrameLocks noGrp="1"/>
          </p:cNvGraphicFramePr>
          <p:nvPr>
            <p:extLst>
              <p:ext uri="{D42A27DB-BD31-4B8C-83A1-F6EECF244321}">
                <p14:modId xmlns:p14="http://schemas.microsoft.com/office/powerpoint/2010/main" val="1742311451"/>
              </p:ext>
            </p:extLst>
          </p:nvPr>
        </p:nvGraphicFramePr>
        <p:xfrm>
          <a:off x="441823" y="855236"/>
          <a:ext cx="11308353" cy="5367558"/>
        </p:xfrm>
        <a:graphic>
          <a:graphicData uri="http://schemas.openxmlformats.org/drawingml/2006/table">
            <a:tbl>
              <a:tblPr>
                <a:tableStyleId>{616DA210-FB5B-4158-B5E0-FEB733F419BA}</a:tableStyleId>
              </a:tblPr>
              <a:tblGrid>
                <a:gridCol w="379597">
                  <a:extLst>
                    <a:ext uri="{9D8B030D-6E8A-4147-A177-3AD203B41FA5}">
                      <a16:colId xmlns:a16="http://schemas.microsoft.com/office/drawing/2014/main" val="1116619698"/>
                    </a:ext>
                  </a:extLst>
                </a:gridCol>
                <a:gridCol w="1832099">
                  <a:extLst>
                    <a:ext uri="{9D8B030D-6E8A-4147-A177-3AD203B41FA5}">
                      <a16:colId xmlns:a16="http://schemas.microsoft.com/office/drawing/2014/main" val="3353863088"/>
                    </a:ext>
                  </a:extLst>
                </a:gridCol>
                <a:gridCol w="4244569">
                  <a:extLst>
                    <a:ext uri="{9D8B030D-6E8A-4147-A177-3AD203B41FA5}">
                      <a16:colId xmlns:a16="http://schemas.microsoft.com/office/drawing/2014/main" val="1278188674"/>
                    </a:ext>
                  </a:extLst>
                </a:gridCol>
                <a:gridCol w="4852088">
                  <a:extLst>
                    <a:ext uri="{9D8B030D-6E8A-4147-A177-3AD203B41FA5}">
                      <a16:colId xmlns:a16="http://schemas.microsoft.com/office/drawing/2014/main" val="1260089139"/>
                    </a:ext>
                  </a:extLst>
                </a:gridCol>
              </a:tblGrid>
              <a:tr h="581125">
                <a:tc>
                  <a:txBody>
                    <a:bodyPr/>
                    <a:lstStyle/>
                    <a:p>
                      <a:pPr algn="ctr" fontAlgn="ctr"/>
                      <a:endParaRPr lang="en-US" sz="18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marL="457200" lvl="1" algn="l" rtl="0" eaLnBrk="1" latinLnBrk="0" hangingPunct="1"/>
                      <a:r>
                        <a:rPr lang="en-US" sz="1600" b="1" kern="1200">
                          <a:solidFill>
                            <a:schemeClr val="lt1"/>
                          </a:solidFill>
                          <a:latin typeface="+mn-lt"/>
                          <a:ea typeface="+mn-ea"/>
                          <a:cs typeface="+mn-cs"/>
                        </a:rPr>
                        <a:t>Group Served </a:t>
                      </a:r>
                      <a:endParaRPr lang="en-US"/>
                    </a:p>
                  </a:txBody>
                  <a:tcPr marL="7620" marR="7620" marT="7620" marB="0" anchor="ctr">
                    <a:solidFill>
                      <a:srgbClr val="187B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Services Received</a:t>
                      </a:r>
                    </a:p>
                  </a:txBody>
                  <a:tcPr marL="7620" marR="7620" marT="7620" marB="0" anchor="ctr">
                    <a:solidFill>
                      <a:srgbClr val="187B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Estimated Changes in Group Served (within next 5 years)</a:t>
                      </a:r>
                    </a:p>
                  </a:txBody>
                  <a:tcPr marL="7620" marR="7620" marT="7620" marB="0" anchor="ctr">
                    <a:solidFill>
                      <a:srgbClr val="187BC0"/>
                    </a:solidFill>
                  </a:tcPr>
                </a:tc>
                <a:extLst>
                  <a:ext uri="{0D108BD9-81ED-4DB2-BD59-A6C34878D82A}">
                    <a16:rowId xmlns:a16="http://schemas.microsoft.com/office/drawing/2014/main" val="2744186899"/>
                  </a:ext>
                </a:extLst>
              </a:tr>
              <a:tr h="10527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1</a:t>
                      </a:r>
                    </a:p>
                  </a:txBody>
                  <a:tcPr marL="7620" marR="7620" marT="7620" marB="0" anchor="ctr"/>
                </a:tc>
                <a:tc>
                  <a:txBody>
                    <a:bodyPr/>
                    <a:lstStyle/>
                    <a:p>
                      <a:pPr algn="l"/>
                      <a:r>
                        <a:rPr lang="en-US" sz="1100"/>
                        <a:t>Electric and Natural Gas utilities and their customers </a:t>
                      </a:r>
                    </a:p>
                  </a:txBody>
                  <a:tcPr anchor="ctr"/>
                </a:tc>
                <a:tc>
                  <a:txBody>
                    <a:bodyPr/>
                    <a:lstStyle/>
                    <a:p>
                      <a:pPr lvl="0" algn="l">
                        <a:buNone/>
                      </a:pPr>
                      <a:r>
                        <a:rPr lang="en-US" sz="1100" b="0" i="0" u="none" strike="noStrike" noProof="0"/>
                        <a:t>Rate-regulated utilities can offer</a:t>
                      </a:r>
                      <a:r>
                        <a:rPr lang="en-US" sz="1100" b="0" i="0" u="none" strike="noStrike" baseline="0" noProof="0"/>
                        <a:t> safe </a:t>
                      </a:r>
                      <a:r>
                        <a:rPr lang="en-US" sz="1100" b="0" i="0" u="none" strike="noStrike" noProof="0"/>
                        <a:t>and reliable service at affordable rates, while ensuring the company's viability. Disputes between regulated utilities and their customers can often be resolved with OCC Consumer Services acting as unofficial intermediaries. OCC also works to ensure</a:t>
                      </a:r>
                      <a:r>
                        <a:rPr lang="en-US" sz="1100" b="0" i="0" u="none" strike="noStrike" baseline="0" noProof="0"/>
                        <a:t> safety compliance which benefits utilities and their customers alike.</a:t>
                      </a:r>
                      <a:endParaRPr lang="en-US" sz="1100" b="0" i="0" u="none" strike="noStrike" noProof="0"/>
                    </a:p>
                  </a:txBody>
                  <a:tcPr anchor="ctr"/>
                </a:tc>
                <a:tc>
                  <a:txBody>
                    <a:bodyPr/>
                    <a:lstStyle/>
                    <a:p>
                      <a:pPr lvl="0" algn="l">
                        <a:buNone/>
                      </a:pPr>
                      <a:r>
                        <a:rPr lang="en-US" sz="1100" b="0" i="0" u="none" strike="noStrike" baseline="0" noProof="0">
                          <a:latin typeface="Calibri"/>
                        </a:rPr>
                        <a:t>Alternative technologies such as wind and solar energy, electric vehicles, battery storage, hydrogen, and renewable natural gas are expected to continue to grow, posing new challenges for utilities and their customers. New technologies will offer improvements in services provided, both to utilities and their customers</a:t>
                      </a:r>
                      <a:r>
                        <a:rPr lang="en-US" sz="1100" baseline="0"/>
                        <a:t>.</a:t>
                      </a:r>
                      <a:endParaRPr lang="en-US" sz="1100"/>
                    </a:p>
                  </a:txBody>
                  <a:tcPr anchor="ctr"/>
                </a:tc>
                <a:extLst>
                  <a:ext uri="{0D108BD9-81ED-4DB2-BD59-A6C34878D82A}">
                    <a16:rowId xmlns:a16="http://schemas.microsoft.com/office/drawing/2014/main" val="711178112"/>
                  </a:ext>
                </a:extLst>
              </a:tr>
              <a:tr h="14086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2</a:t>
                      </a:r>
                    </a:p>
                  </a:txBody>
                  <a:tcPr marL="7620" marR="7620" marT="7620" marB="0" anchor="ctr"/>
                </a:tc>
                <a:tc>
                  <a:txBody>
                    <a:bodyPr/>
                    <a:lstStyle/>
                    <a:p>
                      <a:pPr algn="l"/>
                      <a:r>
                        <a:rPr lang="en-US" sz="1100"/>
                        <a:t>Public School Districts, Public Libraries, Healthcare Providers, Rural Telephone Companies</a:t>
                      </a:r>
                    </a:p>
                  </a:txBody>
                  <a:tcPr anchor="ctr"/>
                </a:tc>
                <a:tc>
                  <a:txBody>
                    <a:bodyPr/>
                    <a:lstStyle/>
                    <a:p>
                      <a:pPr lvl="0" algn="l">
                        <a:buNone/>
                      </a:pPr>
                      <a:r>
                        <a:rPr lang="en-US" sz="1100" b="0" i="0" u="none" strike="noStrike" noProof="0"/>
                        <a:t>Public school districts, public libraries, and eligible healthcare providers may seek support from the OUSF to pay up to 100% of the cost of high-speed broadband connections to those facilities. Through its primary universal service support, the OUSF makes reasonably comparable services available in rural areas, at affordable rates, as in urban areas. By its operation, the OUSF supports the availability of critical network facilities that are integral to furthering economic development in rural Oklahoma.</a:t>
                      </a:r>
                      <a:endParaRPr lang="en-US" sz="1100" b="0" i="0" u="none" strike="noStrike" noProof="0">
                        <a:latin typeface="Calibri"/>
                      </a:endParaRPr>
                    </a:p>
                  </a:txBody>
                  <a:tcPr anchor="ctr"/>
                </a:tc>
                <a:tc>
                  <a:txBody>
                    <a:bodyPr/>
                    <a:lstStyle/>
                    <a:p>
                      <a:pPr lvl="0" algn="l">
                        <a:buNone/>
                      </a:pPr>
                      <a:r>
                        <a:rPr lang="en-US" sz="1100" b="0" i="0" u="none" strike="noStrike" baseline="0" noProof="0">
                          <a:latin typeface="Calibri"/>
                        </a:rPr>
                        <a:t>Further recognition that the OUSF mechanism ultimately supports either broadband services directly or networks that are capable of, and necessary for, the delivery of broadband capabilities. As Oklahoma’s efforts to expand broadband deployment ramp-up (see State Broadband Office) for the benefit of un-served and under-served Oklahomans, the OUSF will have a role to consider in developing those additional broadband deployment goals and processes for those providers.</a:t>
                      </a:r>
                      <a:endParaRPr lang="en-US" sz="1100" b="0" i="0" u="none" strike="noStrike" noProof="0">
                        <a:latin typeface="Calibri"/>
                      </a:endParaRPr>
                    </a:p>
                  </a:txBody>
                  <a:tcPr anchor="ctr"/>
                </a:tc>
                <a:extLst>
                  <a:ext uri="{0D108BD9-81ED-4DB2-BD59-A6C34878D82A}">
                    <a16:rowId xmlns:a16="http://schemas.microsoft.com/office/drawing/2014/main" val="1751536161"/>
                  </a:ext>
                </a:extLst>
              </a:tr>
              <a:tr h="9916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3</a:t>
                      </a:r>
                    </a:p>
                  </a:txBody>
                  <a:tcPr marL="7620" marR="7620" marT="7620" marB="0" anchor="ctr"/>
                </a:tc>
                <a:tc>
                  <a:txBody>
                    <a:bodyPr/>
                    <a:lstStyle/>
                    <a:p>
                      <a:pPr lvl="0" algn="l">
                        <a:lnSpc>
                          <a:spcPct val="100000"/>
                        </a:lnSpc>
                        <a:spcBef>
                          <a:spcPts val="0"/>
                        </a:spcBef>
                        <a:spcAft>
                          <a:spcPts val="0"/>
                        </a:spcAft>
                        <a:buNone/>
                      </a:pPr>
                      <a:r>
                        <a:rPr lang="en-US" sz="1100" b="0" i="0" u="none" strike="noStrike" noProof="0">
                          <a:latin typeface="Calibri"/>
                        </a:rPr>
                        <a:t>Petroleum Storage Tank owners and customers of retail fueling outlets, PST licensees (installers, removers, consultants, etc.)</a:t>
                      </a:r>
                      <a:endParaRPr lang="en-US" sz="1100"/>
                    </a:p>
                  </a:txBody>
                  <a:tcPr anchor="ctr"/>
                </a:tc>
                <a:tc>
                  <a:txBody>
                    <a:bodyPr/>
                    <a:lstStyle/>
                    <a:p>
                      <a:pPr lvl="0" algn="l">
                        <a:lnSpc>
                          <a:spcPct val="100000"/>
                        </a:lnSpc>
                        <a:spcBef>
                          <a:spcPts val="0"/>
                        </a:spcBef>
                        <a:spcAft>
                          <a:spcPts val="0"/>
                        </a:spcAft>
                        <a:buNone/>
                      </a:pPr>
                      <a:r>
                        <a:rPr lang="en-US" sz="1100" b="0" i="0" u="none" strike="noStrike" noProof="0">
                          <a:latin typeface="Calibri"/>
                        </a:rPr>
                        <a:t>Fuel Specialists assist tank owners and operators with understanding their system and provide consumer protection through octane checks and calibrations. PST's reimbursement programs assist tank owners when a release occurs from their tank system and reimburses corrective actions at sites meeting specific requirements.</a:t>
                      </a:r>
                      <a:endParaRPr lang="en-US"/>
                    </a:p>
                  </a:txBody>
                  <a:tcPr anchor="ctr"/>
                </a:tc>
                <a:tc>
                  <a:txBody>
                    <a:bodyPr/>
                    <a:lstStyle/>
                    <a:p>
                      <a:pPr lvl="0" algn="l">
                        <a:lnSpc>
                          <a:spcPct val="100000"/>
                        </a:lnSpc>
                        <a:spcBef>
                          <a:spcPts val="0"/>
                        </a:spcBef>
                        <a:spcAft>
                          <a:spcPts val="0"/>
                        </a:spcAft>
                        <a:buNone/>
                      </a:pPr>
                      <a:r>
                        <a:rPr lang="en-US" sz="1100" b="0" i="0" u="none" strike="noStrike" noProof="0">
                          <a:latin typeface="Calibri"/>
                        </a:rPr>
                        <a:t>46% of the tanks in Oklahoma are over 30 years old. For many owners and operators in rural areas, if a tank leaks, the cost to upgrade the system is prohibitive without financial assistance, leaving some communities without a location to buy fuel. Staff and stakeholders will continue to collaborate on initiatives to meet the needs of rural operators and provide win-win results.</a:t>
                      </a:r>
                      <a:endParaRPr lang="en-US" sz="1100" b="0" i="0" u="none" strike="noStrike" noProof="0">
                        <a:solidFill>
                          <a:schemeClr val="tx1"/>
                        </a:solidFill>
                        <a:latin typeface="Calibri"/>
                      </a:endParaRPr>
                    </a:p>
                  </a:txBody>
                  <a:tcPr anchor="ctr"/>
                </a:tc>
                <a:extLst>
                  <a:ext uri="{0D108BD9-81ED-4DB2-BD59-A6C34878D82A}">
                    <a16:rowId xmlns:a16="http://schemas.microsoft.com/office/drawing/2014/main" val="3529077951"/>
                  </a:ext>
                </a:extLst>
              </a:tr>
              <a:tr h="8253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4</a:t>
                      </a:r>
                    </a:p>
                  </a:txBody>
                  <a:tcPr marL="7620" marR="7620" marT="7620" marB="0" anchor="ctr"/>
                </a:tc>
                <a:tc>
                  <a:txBody>
                    <a:bodyPr/>
                    <a:lstStyle/>
                    <a:p>
                      <a:pPr algn="l"/>
                      <a:r>
                        <a:rPr lang="en-US" sz="1100"/>
                        <a:t>Motor Carriers (commercial cargo, moving services, passenger carriers)</a:t>
                      </a:r>
                    </a:p>
                  </a:txBody>
                  <a:tcPr anchor="ctr"/>
                </a:tc>
                <a:tc>
                  <a:txBody>
                    <a:bodyPr/>
                    <a:lstStyle/>
                    <a:p>
                      <a:pPr lvl="0" algn="l">
                        <a:buNone/>
                      </a:pPr>
                      <a:r>
                        <a:rPr lang="en-US" sz="1100" b="0" i="0" u="none" strike="noStrike" noProof="0"/>
                        <a:t>Motor Carriers are served by Transportation staff providing guidance and issuance of credentials to ensure legal operation within the State of Oklahoma and throughout the U.S., depending on their individual business needs. Through size and weight enforcement, Motor Carriers are able to operate with higher confidence that all carriers are operating within regulatory safety standards, and that damage to the infrastructure is mitigated.</a:t>
                      </a:r>
                      <a:endParaRPr lang="en-US" sz="1100"/>
                    </a:p>
                  </a:txBody>
                  <a:tcPr anchor="ctr"/>
                </a:tc>
                <a:tc>
                  <a:txBody>
                    <a:bodyPr/>
                    <a:lstStyle/>
                    <a:p>
                      <a:pPr algn="l"/>
                      <a:r>
                        <a:rPr lang="en-US" sz="1100"/>
                        <a:t>C</a:t>
                      </a:r>
                      <a:r>
                        <a:rPr lang="en-US" sz="1100" b="0" i="0" u="none" strike="noStrike" noProof="0" err="1">
                          <a:latin typeface="Calibri"/>
                        </a:rPr>
                        <a:t>ommercial</a:t>
                      </a:r>
                      <a:r>
                        <a:rPr lang="en-US" sz="1100" b="0" i="0" u="none" strike="noStrike" noProof="0">
                          <a:latin typeface="Calibri"/>
                        </a:rPr>
                        <a:t> vehicle traffic is expected to increase over the next 5 years in Oklahoma. Along with the anticipated industry growth, the OCC must be prepared to serve all new stakeholders.</a:t>
                      </a:r>
                      <a:r>
                        <a:rPr lang="en-US" sz="1100"/>
                        <a:t> </a:t>
                      </a:r>
                    </a:p>
                  </a:txBody>
                  <a:tcPr anchor="ctr"/>
                </a:tc>
                <a:extLst>
                  <a:ext uri="{0D108BD9-81ED-4DB2-BD59-A6C34878D82A}">
                    <a16:rowId xmlns:a16="http://schemas.microsoft.com/office/drawing/2014/main" val="2699851669"/>
                  </a:ext>
                </a:extLst>
              </a:tr>
            </a:tbl>
          </a:graphicData>
        </a:graphic>
      </p:graphicFrame>
    </p:spTree>
    <p:extLst>
      <p:ext uri="{BB962C8B-B14F-4D97-AF65-F5344CB8AC3E}">
        <p14:creationId xmlns:p14="http://schemas.microsoft.com/office/powerpoint/2010/main" val="366200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70424"/>
            <a:ext cx="10515600" cy="784812"/>
          </a:xfrm>
        </p:spPr>
        <p:txBody>
          <a:bodyPr/>
          <a:lstStyle/>
          <a:p>
            <a:r>
              <a:rPr lang="en-US"/>
              <a:t>Groups of People Served by the Agency</a:t>
            </a:r>
          </a:p>
        </p:txBody>
      </p:sp>
      <p:graphicFrame>
        <p:nvGraphicFramePr>
          <p:cNvPr id="7" name="Table 6">
            <a:extLst>
              <a:ext uri="{FF2B5EF4-FFF2-40B4-BE49-F238E27FC236}">
                <a16:creationId xmlns:a16="http://schemas.microsoft.com/office/drawing/2014/main" id="{AA4C9D3A-E1D3-43C8-87D0-82D146D373C2}"/>
              </a:ext>
            </a:extLst>
          </p:cNvPr>
          <p:cNvGraphicFramePr>
            <a:graphicFrameLocks noGrp="1"/>
          </p:cNvGraphicFramePr>
          <p:nvPr>
            <p:extLst>
              <p:ext uri="{D42A27DB-BD31-4B8C-83A1-F6EECF244321}">
                <p14:modId xmlns:p14="http://schemas.microsoft.com/office/powerpoint/2010/main" val="2215311755"/>
              </p:ext>
            </p:extLst>
          </p:nvPr>
        </p:nvGraphicFramePr>
        <p:xfrm>
          <a:off x="585676" y="950717"/>
          <a:ext cx="11020647" cy="5267055"/>
        </p:xfrm>
        <a:graphic>
          <a:graphicData uri="http://schemas.openxmlformats.org/drawingml/2006/table">
            <a:tbl>
              <a:tblPr>
                <a:tableStyleId>{616DA210-FB5B-4158-B5E0-FEB733F419BA}</a:tableStyleId>
              </a:tblPr>
              <a:tblGrid>
                <a:gridCol w="369939">
                  <a:extLst>
                    <a:ext uri="{9D8B030D-6E8A-4147-A177-3AD203B41FA5}">
                      <a16:colId xmlns:a16="http://schemas.microsoft.com/office/drawing/2014/main" val="1116619698"/>
                    </a:ext>
                  </a:extLst>
                </a:gridCol>
                <a:gridCol w="1796914">
                  <a:extLst>
                    <a:ext uri="{9D8B030D-6E8A-4147-A177-3AD203B41FA5}">
                      <a16:colId xmlns:a16="http://schemas.microsoft.com/office/drawing/2014/main" val="3353863088"/>
                    </a:ext>
                  </a:extLst>
                </a:gridCol>
                <a:gridCol w="3881887">
                  <a:extLst>
                    <a:ext uri="{9D8B030D-6E8A-4147-A177-3AD203B41FA5}">
                      <a16:colId xmlns:a16="http://schemas.microsoft.com/office/drawing/2014/main" val="1278188674"/>
                    </a:ext>
                  </a:extLst>
                </a:gridCol>
                <a:gridCol w="4971907">
                  <a:extLst>
                    <a:ext uri="{9D8B030D-6E8A-4147-A177-3AD203B41FA5}">
                      <a16:colId xmlns:a16="http://schemas.microsoft.com/office/drawing/2014/main" val="1260089139"/>
                    </a:ext>
                  </a:extLst>
                </a:gridCol>
              </a:tblGrid>
              <a:tr h="603313">
                <a:tc>
                  <a:txBody>
                    <a:bodyPr/>
                    <a:lstStyle/>
                    <a:p>
                      <a:pPr algn="ctr" fontAlgn="ctr"/>
                      <a:endParaRPr lang="en-US" sz="18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marL="457200" lvl="1" algn="l" defTabSz="914400" rtl="0" eaLnBrk="1" latinLnBrk="0" hangingPunct="1"/>
                      <a:r>
                        <a:rPr lang="en-US" sz="1600" b="1" kern="1200">
                          <a:solidFill>
                            <a:schemeClr val="lt1"/>
                          </a:solidFill>
                          <a:latin typeface="+mn-lt"/>
                          <a:ea typeface="+mn-ea"/>
                          <a:cs typeface="+mn-cs"/>
                        </a:rPr>
                        <a:t>Group Served</a:t>
                      </a:r>
                      <a:endParaRPr lang="en-US" sz="1600" b="0" kern="1200">
                        <a:solidFill>
                          <a:schemeClr val="lt1"/>
                        </a:solidFill>
                        <a:latin typeface="+mn-lt"/>
                        <a:ea typeface="+mn-ea"/>
                        <a:cs typeface="+mn-cs"/>
                      </a:endParaRPr>
                    </a:p>
                  </a:txBody>
                  <a:tcPr marL="7620" marR="7620" marT="7620" marB="0" anchor="ctr">
                    <a:solidFill>
                      <a:srgbClr val="187B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Services Received</a:t>
                      </a:r>
                    </a:p>
                  </a:txBody>
                  <a:tcPr marL="7620" marR="7620" marT="7620" marB="0" anchor="ctr">
                    <a:solidFill>
                      <a:srgbClr val="187B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Estimated Changes in Group Served (within next 5 years)</a:t>
                      </a:r>
                    </a:p>
                  </a:txBody>
                  <a:tcPr marL="7620" marR="7620" marT="7620" marB="0" anchor="ctr">
                    <a:solidFill>
                      <a:srgbClr val="187BC0"/>
                    </a:solidFill>
                  </a:tcPr>
                </a:tc>
                <a:extLst>
                  <a:ext uri="{0D108BD9-81ED-4DB2-BD59-A6C34878D82A}">
                    <a16:rowId xmlns:a16="http://schemas.microsoft.com/office/drawing/2014/main" val="2744186899"/>
                  </a:ext>
                </a:extLst>
              </a:tr>
              <a:tr h="9959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5</a:t>
                      </a:r>
                    </a:p>
                  </a:txBody>
                  <a:tcPr marL="7620" marR="7620" marT="7620" marB="0" anchor="ctr"/>
                </a:tc>
                <a:tc>
                  <a:txBody>
                    <a:bodyPr/>
                    <a:lstStyle/>
                    <a:p>
                      <a:r>
                        <a:rPr lang="en-US" sz="1200"/>
                        <a:t>Oil and Gas operators</a:t>
                      </a:r>
                    </a:p>
                  </a:txBody>
                  <a:tcPr anchor="ctr"/>
                </a:tc>
                <a:tc>
                  <a:txBody>
                    <a:bodyPr/>
                    <a:lstStyle/>
                    <a:p>
                      <a:r>
                        <a:rPr lang="en-US" sz="1200"/>
                        <a:t>Permitting and compliance services; data services; assistance in field operations; liaison with surface and mineral owners.</a:t>
                      </a:r>
                    </a:p>
                  </a:txBody>
                  <a:tcPr anchor="ctr"/>
                </a:tc>
                <a:tc>
                  <a:txBody>
                    <a:bodyPr/>
                    <a:lstStyle/>
                    <a:p>
                      <a:r>
                        <a:rPr lang="en-US" sz="1200"/>
                        <a:t>Implementing electronic permitting will allow staff to process more quickly and efficiently, allowing operators to save time and money.</a:t>
                      </a:r>
                      <a:r>
                        <a:rPr lang="en-US" sz="1200" baseline="0"/>
                        <a:t> </a:t>
                      </a:r>
                      <a:r>
                        <a:rPr lang="en-US" sz="1200"/>
                        <a:t>Improved information</a:t>
                      </a:r>
                      <a:r>
                        <a:rPr lang="en-US" sz="1200" baseline="0"/>
                        <a:t> management systems</a:t>
                      </a:r>
                      <a:r>
                        <a:rPr lang="en-US" sz="1200"/>
                        <a:t> will allow easier access to data critical to conducting business.</a:t>
                      </a:r>
                      <a:endParaRPr lang="en-US" sz="1200" baseline="0"/>
                    </a:p>
                  </a:txBody>
                  <a:tcPr anchor="ctr"/>
                </a:tc>
                <a:extLst>
                  <a:ext uri="{0D108BD9-81ED-4DB2-BD59-A6C34878D82A}">
                    <a16:rowId xmlns:a16="http://schemas.microsoft.com/office/drawing/2014/main" val="711178112"/>
                  </a:ext>
                </a:extLst>
              </a:tr>
              <a:tr h="7824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6</a:t>
                      </a:r>
                    </a:p>
                  </a:txBody>
                  <a:tcPr marL="7620" marR="7620" marT="7620" marB="0" anchor="ctr"/>
                </a:tc>
                <a:tc>
                  <a:txBody>
                    <a:bodyPr/>
                    <a:lstStyle/>
                    <a:p>
                      <a:r>
                        <a:rPr lang="en-US" sz="1200"/>
                        <a:t>Pipeline operators</a:t>
                      </a:r>
                    </a:p>
                  </a:txBody>
                  <a:tcPr anchor="ctr"/>
                </a:tc>
                <a:tc>
                  <a:txBody>
                    <a:bodyPr/>
                    <a:lstStyle/>
                    <a:p>
                      <a:r>
                        <a:rPr lang="en-US" sz="1200"/>
                        <a:t>Safety inspections; operator training; incident investigation; excavation damage prevention liaison to federal pipeline regulators.</a:t>
                      </a:r>
                    </a:p>
                  </a:txBody>
                  <a:tcPr anchor="ctr"/>
                </a:tc>
                <a:tc>
                  <a:txBody>
                    <a:bodyPr/>
                    <a:lstStyle/>
                    <a:p>
                      <a:r>
                        <a:rPr lang="en-US" sz="1200"/>
                        <a:t>Aging pipeline infrastructure in Oklahoma will increase demand for services. Expected increase in small pipeline operators will increase training demand.</a:t>
                      </a:r>
                    </a:p>
                  </a:txBody>
                  <a:tcPr anchor="ctr"/>
                </a:tc>
                <a:extLst>
                  <a:ext uri="{0D108BD9-81ED-4DB2-BD59-A6C34878D82A}">
                    <a16:rowId xmlns:a16="http://schemas.microsoft.com/office/drawing/2014/main" val="1751536161"/>
                  </a:ext>
                </a:extLst>
              </a:tr>
              <a:tr h="9563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7</a:t>
                      </a:r>
                    </a:p>
                  </a:txBody>
                  <a:tcPr marL="7620" marR="7620" marT="7620" marB="0" anchor="ctr"/>
                </a:tc>
                <a:tc>
                  <a:txBody>
                    <a:bodyPr/>
                    <a:lstStyle/>
                    <a:p>
                      <a:r>
                        <a:rPr lang="en-US" sz="1200"/>
                        <a:t>Mineral Owners</a:t>
                      </a:r>
                    </a:p>
                  </a:txBody>
                  <a:tcPr anchor="ctr"/>
                </a:tc>
                <a:tc>
                  <a:txBody>
                    <a:bodyPr/>
                    <a:lstStyle/>
                    <a:p>
                      <a:r>
                        <a:rPr lang="en-US" sz="1200"/>
                        <a:t>Research and education; explaining documents/rules/statutes; facilitating communication between mineral owners/surface owners and oil and gas industry.  </a:t>
                      </a:r>
                    </a:p>
                  </a:txBody>
                  <a:tcPr anchor="ctr"/>
                </a:tc>
                <a:tc>
                  <a:txBody>
                    <a:bodyPr/>
                    <a:lstStyle/>
                    <a:p>
                      <a:r>
                        <a:rPr lang="en-US" sz="1200"/>
                        <a:t>Mineral owners need for assistance</a:t>
                      </a:r>
                      <a:r>
                        <a:rPr lang="en-US" sz="1200" baseline="0"/>
                        <a:t> is expected to grow as consolidation in the oil and gas industry, horizontal well development, and </a:t>
                      </a:r>
                      <a:r>
                        <a:rPr lang="en-US" sz="1200"/>
                        <a:t>reworking old vertical wells continues, and with the introduction of new technologies such as hydrogen that are in the beginning stages.</a:t>
                      </a:r>
                    </a:p>
                  </a:txBody>
                  <a:tcPr anchor="ctr"/>
                </a:tc>
                <a:extLst>
                  <a:ext uri="{0D108BD9-81ED-4DB2-BD59-A6C34878D82A}">
                    <a16:rowId xmlns:a16="http://schemas.microsoft.com/office/drawing/2014/main" val="3529077951"/>
                  </a:ext>
                </a:extLst>
              </a:tr>
              <a:tr h="9726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8</a:t>
                      </a:r>
                    </a:p>
                  </a:txBody>
                  <a:tcPr marL="7620" marR="7620" marT="7620" marB="0" anchor="ctr"/>
                </a:tc>
                <a:tc>
                  <a:txBody>
                    <a:bodyPr/>
                    <a:lstStyle/>
                    <a:p>
                      <a:pPr lvl="0">
                        <a:buNone/>
                      </a:pPr>
                      <a:r>
                        <a:rPr lang="en-US" sz="1200"/>
                        <a:t>Surface owners and others in areas needing remediation</a:t>
                      </a:r>
                      <a:endParaRPr lang="en-US"/>
                    </a:p>
                  </a:txBody>
                  <a:tcPr anchor="ctr"/>
                </a:tc>
                <a:tc>
                  <a:txBody>
                    <a:bodyPr/>
                    <a:lstStyle/>
                    <a:p>
                      <a:pPr lvl="0">
                        <a:buNone/>
                      </a:pPr>
                      <a:r>
                        <a:rPr lang="en-US" sz="1200"/>
                        <a:t>Investigation and remediation. Well plugging of abandoned wells through state funds well plugging program.</a:t>
                      </a:r>
                      <a:endParaRPr lang="en-US"/>
                    </a:p>
                  </a:txBody>
                  <a:tcPr anchor="ctr"/>
                </a:tc>
                <a:tc>
                  <a:txBody>
                    <a:bodyPr/>
                    <a:lstStyle/>
                    <a:p>
                      <a:pPr lvl="0">
                        <a:buNone/>
                      </a:pPr>
                      <a:r>
                        <a:rPr lang="en-US" sz="1200"/>
                        <a:t>There will be increased activity due to the inflow of Federal funds from the IIJA grant. </a:t>
                      </a:r>
                    </a:p>
                  </a:txBody>
                  <a:tcPr anchor="ctr"/>
                </a:tc>
                <a:extLst>
                  <a:ext uri="{0D108BD9-81ED-4DB2-BD59-A6C34878D82A}">
                    <a16:rowId xmlns:a16="http://schemas.microsoft.com/office/drawing/2014/main" val="2699851669"/>
                  </a:ext>
                </a:extLst>
              </a:tr>
              <a:tr h="9563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9</a:t>
                      </a:r>
                    </a:p>
                  </a:txBody>
                  <a:tcPr marL="7620" marR="7620" marT="7620" marB="0" anchor="ctr"/>
                </a:tc>
                <a:tc>
                  <a:txBody>
                    <a:bodyPr/>
                    <a:lstStyle/>
                    <a:p>
                      <a:r>
                        <a:rPr lang="en-US" sz="1200"/>
                        <a:t>Railroads</a:t>
                      </a:r>
                      <a:endParaRPr lang="en-US"/>
                    </a:p>
                  </a:txBody>
                  <a:tcPr anchor="ctr"/>
                </a:tc>
                <a:tc>
                  <a:txBody>
                    <a:bodyPr/>
                    <a:lstStyle/>
                    <a:p>
                      <a:r>
                        <a:rPr lang="en-US" sz="1200"/>
                        <a:t>Venue for review, approval and public engagement in crossing changes and closures, as well as other issues related to crossings. Mediate disputes between municipalities and railroads.</a:t>
                      </a:r>
                      <a:endParaRPr lang="en-US"/>
                    </a:p>
                  </a:txBody>
                  <a:tcPr anchor="ctr"/>
                </a:tc>
                <a:tc>
                  <a:txBody>
                    <a:bodyPr/>
                    <a:lstStyle/>
                    <a:p>
                      <a:r>
                        <a:rPr lang="en-US" sz="1200"/>
                        <a:t>The expected increase in the length of trains</a:t>
                      </a:r>
                      <a:r>
                        <a:rPr lang="en-US" sz="1200" baseline="0"/>
                        <a:t> and an expected increase in miles traveled are expected to increase case load and issues related to crossing issues. </a:t>
                      </a:r>
                      <a:endParaRPr lang="en-US" sz="1200"/>
                    </a:p>
                  </a:txBody>
                  <a:tcPr anchor="ctr"/>
                </a:tc>
                <a:extLst>
                  <a:ext uri="{0D108BD9-81ED-4DB2-BD59-A6C34878D82A}">
                    <a16:rowId xmlns:a16="http://schemas.microsoft.com/office/drawing/2014/main" val="3207353023"/>
                  </a:ext>
                </a:extLst>
              </a:tr>
            </a:tbl>
          </a:graphicData>
        </a:graphic>
      </p:graphicFrame>
    </p:spTree>
    <p:extLst>
      <p:ext uri="{BB962C8B-B14F-4D97-AF65-F5344CB8AC3E}">
        <p14:creationId xmlns:p14="http://schemas.microsoft.com/office/powerpoint/2010/main" val="38715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76" y="180578"/>
            <a:ext cx="10515600" cy="784812"/>
          </a:xfrm>
        </p:spPr>
        <p:txBody>
          <a:bodyPr/>
          <a:lstStyle/>
          <a:p>
            <a:r>
              <a:rPr lang="en-US"/>
              <a:t>Analysis of Expected Changes in Services</a:t>
            </a:r>
          </a:p>
        </p:txBody>
      </p:sp>
      <p:graphicFrame>
        <p:nvGraphicFramePr>
          <p:cNvPr id="5" name="Table 4">
            <a:extLst>
              <a:ext uri="{FF2B5EF4-FFF2-40B4-BE49-F238E27FC236}">
                <a16:creationId xmlns:a16="http://schemas.microsoft.com/office/drawing/2014/main" id="{1096B81C-C3FE-4399-9FFA-44EAED31D51A}"/>
              </a:ext>
            </a:extLst>
          </p:cNvPr>
          <p:cNvGraphicFramePr>
            <a:graphicFrameLocks noGrp="1"/>
          </p:cNvGraphicFramePr>
          <p:nvPr>
            <p:extLst>
              <p:ext uri="{D42A27DB-BD31-4B8C-83A1-F6EECF244321}">
                <p14:modId xmlns:p14="http://schemas.microsoft.com/office/powerpoint/2010/main" val="3793496556"/>
              </p:ext>
            </p:extLst>
          </p:nvPr>
        </p:nvGraphicFramePr>
        <p:xfrm>
          <a:off x="585676" y="965390"/>
          <a:ext cx="11020648" cy="4650102"/>
        </p:xfrm>
        <a:graphic>
          <a:graphicData uri="http://schemas.openxmlformats.org/drawingml/2006/table">
            <a:tbl>
              <a:tblPr>
                <a:tableStyleId>{616DA210-FB5B-4158-B5E0-FEB733F419BA}</a:tableStyleId>
              </a:tblPr>
              <a:tblGrid>
                <a:gridCol w="608423">
                  <a:extLst>
                    <a:ext uri="{9D8B030D-6E8A-4147-A177-3AD203B41FA5}">
                      <a16:colId xmlns:a16="http://schemas.microsoft.com/office/drawing/2014/main" val="1116619698"/>
                    </a:ext>
                  </a:extLst>
                </a:gridCol>
                <a:gridCol w="3307696">
                  <a:extLst>
                    <a:ext uri="{9D8B030D-6E8A-4147-A177-3AD203B41FA5}">
                      <a16:colId xmlns:a16="http://schemas.microsoft.com/office/drawing/2014/main" val="3353863088"/>
                    </a:ext>
                  </a:extLst>
                </a:gridCol>
                <a:gridCol w="7104529">
                  <a:extLst>
                    <a:ext uri="{9D8B030D-6E8A-4147-A177-3AD203B41FA5}">
                      <a16:colId xmlns:a16="http://schemas.microsoft.com/office/drawing/2014/main" val="1278188674"/>
                    </a:ext>
                  </a:extLst>
                </a:gridCol>
              </a:tblGrid>
              <a:tr h="1011542">
                <a:tc>
                  <a:txBody>
                    <a:bodyPr/>
                    <a:lstStyle/>
                    <a:p>
                      <a:pPr algn="ctr" fontAlgn="ctr"/>
                      <a:endParaRPr lang="en-US" sz="1800" b="1" i="0" u="none" strike="noStrike">
                        <a:solidFill>
                          <a:schemeClr val="bg1"/>
                        </a:solidFill>
                        <a:effectLst/>
                        <a:latin typeface="Calibri" panose="020F0502020204030204" pitchFamily="34" charset="0"/>
                      </a:endParaRPr>
                    </a:p>
                  </a:txBody>
                  <a:tcPr marL="7620" marR="7620" marT="7620" marB="0" anchor="ctr">
                    <a:solidFill>
                      <a:srgbClr val="187BC0"/>
                    </a:solidFill>
                  </a:tcPr>
                </a:tc>
                <a:tc>
                  <a:txBody>
                    <a:bodyPr/>
                    <a:lstStyle/>
                    <a:p>
                      <a:pPr marL="457200" lvl="1" algn="l" defTabSz="914400" rtl="0" eaLnBrk="1" latinLnBrk="0" hangingPunct="1"/>
                      <a:r>
                        <a:rPr lang="en-US" sz="1600" b="1" kern="1200">
                          <a:solidFill>
                            <a:schemeClr val="lt1"/>
                          </a:solidFill>
                          <a:latin typeface="+mn-lt"/>
                          <a:ea typeface="+mn-ea"/>
                          <a:cs typeface="+mn-cs"/>
                        </a:rPr>
                        <a:t>Reason for Change in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lt1"/>
                          </a:solidFill>
                          <a:latin typeface="+mn-lt"/>
                          <a:ea typeface="+mn-ea"/>
                          <a:cs typeface="+mn-cs"/>
                        </a:rPr>
                        <a:t>(Statute Name &amp; Statute Reference or Brief Description of Circumstance)</a:t>
                      </a:r>
                    </a:p>
                  </a:txBody>
                  <a:tcPr marL="7620" marR="7620" marT="7620" marB="0" anchor="ctr">
                    <a:solidFill>
                      <a:srgbClr val="187BC0"/>
                    </a:solidFill>
                  </a:tcPr>
                </a:tc>
                <a:tc>
                  <a:txBody>
                    <a:bodyPr/>
                    <a:lstStyle/>
                    <a:p>
                      <a:pPr marL="457200" marR="0" lvl="1" indent="0" algn="l"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a:ln>
                            <a:noFill/>
                          </a:ln>
                          <a:solidFill>
                            <a:schemeClr val="bg1"/>
                          </a:solidFill>
                          <a:effectLst/>
                          <a:uLnTx/>
                          <a:uFillTx/>
                          <a:latin typeface="+mn-lt"/>
                          <a:ea typeface="+mn-ea"/>
                          <a:cs typeface="+mn-cs"/>
                        </a:rPr>
                        <a:t>Service Changes Expected</a:t>
                      </a:r>
                      <a:r>
                        <a:rPr lang="en-US" sz="1800" b="1" i="0" u="none" strike="noStrike" kern="1200" cap="none" spc="0" normalizeH="0" baseline="0" noProof="0">
                          <a:ln>
                            <a:noFill/>
                          </a:ln>
                          <a:solidFill>
                            <a:schemeClr val="bg1"/>
                          </a:solidFill>
                          <a:effectLst/>
                          <a:uLnTx/>
                          <a:uFillTx/>
                          <a:latin typeface="+mn-lt"/>
                          <a:ea typeface="+mn-ea"/>
                          <a:cs typeface="+mn-cs"/>
                        </a:rPr>
                        <a:t> </a:t>
                      </a:r>
                      <a:endParaRPr kumimoji="0" lang="en-US" sz="1800" b="1" i="0" u="none" strike="noStrike" kern="1200" cap="none" spc="0" normalizeH="0" baseline="0" noProof="0">
                        <a:ln>
                          <a:noFill/>
                        </a:ln>
                        <a:solidFill>
                          <a:schemeClr val="bg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mn-cs"/>
                        </a:rPr>
                        <a:t>(Briefly describe expected changes to services and how it will impact citizens/customers and the agency.)</a:t>
                      </a:r>
                    </a:p>
                  </a:txBody>
                  <a:tcPr marL="7620" marR="7620" marT="7620" marB="0" anchor="ctr">
                    <a:solidFill>
                      <a:srgbClr val="187BC0"/>
                    </a:solidFill>
                  </a:tcPr>
                </a:tc>
                <a:extLst>
                  <a:ext uri="{0D108BD9-81ED-4DB2-BD59-A6C34878D82A}">
                    <a16:rowId xmlns:a16="http://schemas.microsoft.com/office/drawing/2014/main" val="2744186899"/>
                  </a:ext>
                </a:extLst>
              </a:tr>
              <a:tr h="7486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1</a:t>
                      </a:r>
                    </a:p>
                  </a:txBody>
                  <a:tcPr marL="7620" marR="7620" marT="7620" marB="0" anchor="ctr"/>
                </a:tc>
                <a:tc>
                  <a:txBody>
                    <a:bodyPr/>
                    <a:lstStyle/>
                    <a:p>
                      <a:pPr lvl="0" algn="l" fontAlgn="ctr"/>
                      <a:r>
                        <a:rPr lang="en-US" sz="1200" b="0" i="0" u="none" strike="noStrike">
                          <a:solidFill>
                            <a:schemeClr val="tx1"/>
                          </a:solidFill>
                          <a:effectLst/>
                          <a:latin typeface="Calibri"/>
                        </a:rPr>
                        <a:t>Increased activity in well plugging due to the federal grant program IIJA.</a:t>
                      </a:r>
                    </a:p>
                  </a:txBody>
                  <a:tcPr marR="7620" marT="7620" marB="0" anchor="ctr"/>
                </a:tc>
                <a:tc>
                  <a:txBody>
                    <a:bodyPr/>
                    <a:lstStyle/>
                    <a:p>
                      <a:pPr algn="l" fontAlgn="ctr"/>
                      <a:r>
                        <a:rPr lang="en-US" sz="1200" b="0" i="0" u="none" strike="noStrike">
                          <a:solidFill>
                            <a:schemeClr val="tx1"/>
                          </a:solidFill>
                          <a:effectLst/>
                          <a:latin typeface="Calibri"/>
                        </a:rPr>
                        <a:t>The OCC will be administering approximately $25 million in federal grant dollars to plug abandoned wells across the state. This will be done in collaboration with multiple agencies and private industry partners. OCC has issued an RFP for a third-party vendor to assist with grant management. </a:t>
                      </a:r>
                    </a:p>
                  </a:txBody>
                  <a:tcPr marR="7620" marT="7620" marB="0" anchor="ctr"/>
                </a:tc>
                <a:extLst>
                  <a:ext uri="{0D108BD9-81ED-4DB2-BD59-A6C34878D82A}">
                    <a16:rowId xmlns:a16="http://schemas.microsoft.com/office/drawing/2014/main" val="711178112"/>
                  </a:ext>
                </a:extLst>
              </a:tr>
              <a:tr h="711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2</a:t>
                      </a:r>
                    </a:p>
                  </a:txBody>
                  <a:tcPr marL="7620" marR="7620" marT="7620" marB="0" anchor="ctr"/>
                </a:tc>
                <a:tc>
                  <a:txBody>
                    <a:bodyPr/>
                    <a:lstStyle/>
                    <a:p>
                      <a:pPr algn="l" fontAlgn="ctr"/>
                      <a:r>
                        <a:rPr lang="en-US" sz="1200" b="0" i="0" u="none" strike="noStrike">
                          <a:solidFill>
                            <a:schemeClr val="tx1"/>
                          </a:solidFill>
                          <a:effectLst/>
                          <a:latin typeface="Calibri"/>
                        </a:rPr>
                        <a:t>The Transportation Division’s Pipeline Safety Group will be expanding enforcement of federal rules. </a:t>
                      </a:r>
                      <a:endParaRPr lang="en-US" sz="1200" b="0" i="0" u="none" strike="noStrike">
                        <a:solidFill>
                          <a:schemeClr val="tx1"/>
                        </a:solidFill>
                        <a:effectLst/>
                        <a:latin typeface="Calibri" panose="020F0502020204030204" pitchFamily="34" charset="0"/>
                      </a:endParaRPr>
                    </a:p>
                  </a:txBody>
                  <a:tcPr marR="7620" marT="7620" marB="0" anchor="ctr"/>
                </a:tc>
                <a:tc>
                  <a:txBody>
                    <a:bodyPr/>
                    <a:lstStyle/>
                    <a:p>
                      <a:pPr algn="l" fontAlgn="ctr"/>
                      <a:r>
                        <a:rPr lang="en-US" sz="1200" b="0" i="0" u="none" strike="noStrike">
                          <a:solidFill>
                            <a:schemeClr val="tx1"/>
                          </a:solidFill>
                          <a:effectLst/>
                          <a:latin typeface="Calibri"/>
                        </a:rPr>
                        <a:t>The group will be adding eight additional field inspectors due to a change in federal requirements. </a:t>
                      </a:r>
                      <a:endParaRPr lang="en-US" sz="1200" b="0" i="0" u="none" strike="noStrike">
                        <a:solidFill>
                          <a:schemeClr val="tx1"/>
                        </a:solidFill>
                        <a:effectLst/>
                        <a:latin typeface="Calibri" panose="020F0502020204030204" pitchFamily="34" charset="0"/>
                      </a:endParaRPr>
                    </a:p>
                  </a:txBody>
                  <a:tcPr marR="7620" marT="7620" marB="0" anchor="ctr"/>
                </a:tc>
                <a:extLst>
                  <a:ext uri="{0D108BD9-81ED-4DB2-BD59-A6C34878D82A}">
                    <a16:rowId xmlns:a16="http://schemas.microsoft.com/office/drawing/2014/main" val="1751536161"/>
                  </a:ext>
                </a:extLst>
              </a:tr>
              <a:tr h="711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3</a:t>
                      </a:r>
                    </a:p>
                  </a:txBody>
                  <a:tcPr marL="7620" marR="7620" marT="7620" marB="0" anchor="ctr"/>
                </a:tc>
                <a:tc>
                  <a:txBody>
                    <a:bodyPr/>
                    <a:lstStyle/>
                    <a:p>
                      <a:pPr algn="l" fontAlgn="ctr"/>
                      <a:r>
                        <a:rPr lang="en-US" sz="1200" b="0" i="0" u="none" strike="noStrike">
                          <a:solidFill>
                            <a:schemeClr val="tx1"/>
                          </a:solidFill>
                          <a:effectLst/>
                          <a:latin typeface="Calibri"/>
                        </a:rPr>
                        <a:t>HB2234 Electric Vehicle Act of 2021</a:t>
                      </a:r>
                    </a:p>
                  </a:txBody>
                  <a:tcPr marR="7620" marT="7620" marB="0" anchor="ctr"/>
                </a:tc>
                <a:tc>
                  <a:txBody>
                    <a:bodyPr/>
                    <a:lstStyle/>
                    <a:p>
                      <a:pPr algn="l" fontAlgn="ctr"/>
                      <a:r>
                        <a:rPr lang="en-US" sz="1200" b="0" i="0" u="none" strike="noStrike">
                          <a:solidFill>
                            <a:schemeClr val="tx1"/>
                          </a:solidFill>
                          <a:effectLst/>
                          <a:latin typeface="Calibri"/>
                        </a:rPr>
                        <a:t>The OCC will continue to develop the procedures related to public EV charging station testing and reporting. </a:t>
                      </a:r>
                      <a:endParaRPr lang="en-US" sz="1200" b="0" i="0" u="none" strike="noStrike">
                        <a:solidFill>
                          <a:schemeClr val="tx1"/>
                        </a:solidFill>
                        <a:effectLst/>
                        <a:latin typeface="Calibri" panose="020F0502020204030204" pitchFamily="34" charset="0"/>
                      </a:endParaRPr>
                    </a:p>
                  </a:txBody>
                  <a:tcPr marR="7620" marT="7620" marB="0" anchor="ctr"/>
                </a:tc>
                <a:extLst>
                  <a:ext uri="{0D108BD9-81ED-4DB2-BD59-A6C34878D82A}">
                    <a16:rowId xmlns:a16="http://schemas.microsoft.com/office/drawing/2014/main" val="3529077951"/>
                  </a:ext>
                </a:extLst>
              </a:tr>
              <a:tr h="7558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4</a:t>
                      </a:r>
                    </a:p>
                  </a:txBody>
                  <a:tcPr marL="7620" marR="7620" marT="7620" marB="0" anchor="ctr"/>
                </a:tc>
                <a:tc>
                  <a:txBody>
                    <a:bodyPr/>
                    <a:lstStyle/>
                    <a:p>
                      <a:pPr algn="l" fontAlgn="ctr"/>
                      <a:r>
                        <a:rPr lang="en-US" sz="1200" b="0" i="0" u="none" strike="noStrike">
                          <a:solidFill>
                            <a:schemeClr val="tx1"/>
                          </a:solidFill>
                          <a:effectLst/>
                          <a:latin typeface="Calibri"/>
                        </a:rPr>
                        <a:t>Opening of Bryan County Port of Entry</a:t>
                      </a:r>
                      <a:endParaRPr lang="en-US" sz="1600" b="1" i="0" u="none" strike="noStrike">
                        <a:solidFill>
                          <a:schemeClr val="tx1"/>
                        </a:solidFill>
                        <a:effectLst/>
                        <a:latin typeface="Calibri" panose="020F0502020204030204" pitchFamily="34" charset="0"/>
                      </a:endParaRPr>
                    </a:p>
                  </a:txBody>
                  <a:tcPr marR="7620" marT="7620" marB="0" anchor="ctr"/>
                </a:tc>
                <a:tc>
                  <a:txBody>
                    <a:bodyPr/>
                    <a:lstStyle/>
                    <a:p>
                      <a:pPr algn="l" fontAlgn="ctr"/>
                      <a:r>
                        <a:rPr lang="en-US" sz="1200" b="0" i="0" u="none" strike="noStrike">
                          <a:solidFill>
                            <a:schemeClr val="tx1"/>
                          </a:solidFill>
                          <a:effectLst/>
                          <a:latin typeface="Calibri"/>
                        </a:rPr>
                        <a:t>Increased motor carrier enforcement activities. </a:t>
                      </a:r>
                      <a:endParaRPr lang="en-US" sz="1600" b="1" i="0" u="none" strike="noStrike">
                        <a:solidFill>
                          <a:schemeClr val="tx1"/>
                        </a:solidFill>
                        <a:effectLst/>
                        <a:latin typeface="Calibri" panose="020F0502020204030204" pitchFamily="34" charset="0"/>
                      </a:endParaRPr>
                    </a:p>
                  </a:txBody>
                  <a:tcPr marR="7620" marT="7620" marB="0" anchor="ctr"/>
                </a:tc>
                <a:extLst>
                  <a:ext uri="{0D108BD9-81ED-4DB2-BD59-A6C34878D82A}">
                    <a16:rowId xmlns:a16="http://schemas.microsoft.com/office/drawing/2014/main" val="2699851669"/>
                  </a:ext>
                </a:extLst>
              </a:tr>
              <a:tr h="711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kern="1200">
                          <a:solidFill>
                            <a:srgbClr val="004E9A"/>
                          </a:solidFill>
                          <a:effectLst/>
                          <a:latin typeface="+mn-lt"/>
                          <a:ea typeface="+mn-ea"/>
                          <a:cs typeface="+mn-cs"/>
                        </a:rPr>
                        <a:t>5</a:t>
                      </a:r>
                    </a:p>
                  </a:txBody>
                  <a:tcPr marL="7620" marR="7620" marT="7620" marB="0" anchor="ctr"/>
                </a:tc>
                <a:tc>
                  <a:txBody>
                    <a:bodyPr/>
                    <a:lstStyle/>
                    <a:p>
                      <a:pPr algn="l" fontAlgn="ctr"/>
                      <a:r>
                        <a:rPr lang="en-US" sz="1200" b="0" i="0" u="none" strike="noStrike">
                          <a:solidFill>
                            <a:schemeClr val="tx1"/>
                          </a:solidFill>
                          <a:effectLst/>
                          <a:latin typeface="Calibri"/>
                        </a:rPr>
                        <a:t>IMS Implementation for E-Citations, MOEA, and Surety</a:t>
                      </a:r>
                      <a:endParaRPr lang="en-US" sz="1600" b="1" i="0" u="none" strike="noStrike">
                        <a:solidFill>
                          <a:schemeClr val="tx1"/>
                        </a:solidFill>
                        <a:effectLst/>
                        <a:latin typeface="Calibri" panose="020F0502020204030204" pitchFamily="34" charset="0"/>
                      </a:endParaRPr>
                    </a:p>
                  </a:txBody>
                  <a:tcPr marR="7620" marT="7620" marB="0" anchor="ctr"/>
                </a:tc>
                <a:tc>
                  <a:txBody>
                    <a:bodyPr/>
                    <a:lstStyle/>
                    <a:p>
                      <a:pPr algn="l" fontAlgn="ctr"/>
                      <a:r>
                        <a:rPr lang="en-US" sz="1200" b="0" i="0" u="none" strike="noStrike">
                          <a:solidFill>
                            <a:schemeClr val="tx1"/>
                          </a:solidFill>
                          <a:effectLst/>
                          <a:latin typeface="Calibri"/>
                        </a:rPr>
                        <a:t>These systems will make it easier for stakeholders to conduct business online with the OCC. </a:t>
                      </a:r>
                      <a:endParaRPr lang="en-US" sz="1600" b="1" i="0" u="none" strike="noStrike">
                        <a:solidFill>
                          <a:schemeClr val="tx1"/>
                        </a:solidFill>
                        <a:effectLst/>
                        <a:latin typeface="Calibri" panose="020F0502020204030204" pitchFamily="34" charset="0"/>
                      </a:endParaRPr>
                    </a:p>
                  </a:txBody>
                  <a:tcPr marR="7620" marT="7620" marB="0" anchor="ctr"/>
                </a:tc>
                <a:extLst>
                  <a:ext uri="{0D108BD9-81ED-4DB2-BD59-A6C34878D82A}">
                    <a16:rowId xmlns:a16="http://schemas.microsoft.com/office/drawing/2014/main" val="3207353023"/>
                  </a:ext>
                </a:extLst>
              </a:tr>
            </a:tbl>
          </a:graphicData>
        </a:graphic>
      </p:graphicFrame>
    </p:spTree>
    <p:extLst>
      <p:ext uri="{BB962C8B-B14F-4D97-AF65-F5344CB8AC3E}">
        <p14:creationId xmlns:p14="http://schemas.microsoft.com/office/powerpoint/2010/main" val="421315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141" y="72349"/>
            <a:ext cx="4963820" cy="1457871"/>
          </a:xfrm>
        </p:spPr>
        <p:txBody>
          <a:bodyPr>
            <a:noAutofit/>
          </a:bodyPr>
          <a:lstStyle/>
          <a:p>
            <a:r>
              <a:rPr lang="en-US" sz="2800"/>
              <a:t>Total Historic Actual Expenditures (FY 2018-22) and Current Year Budget (FY 2023)</a:t>
            </a:r>
          </a:p>
        </p:txBody>
      </p:sp>
      <p:sp>
        <p:nvSpPr>
          <p:cNvPr id="4" name="Rectangle 3"/>
          <p:cNvSpPr/>
          <p:nvPr/>
        </p:nvSpPr>
        <p:spPr>
          <a:xfrm>
            <a:off x="258154" y="1630090"/>
            <a:ext cx="4841898" cy="4536556"/>
          </a:xfrm>
          <a:prstGeom prst="rect">
            <a:avLst/>
          </a:prstGeom>
          <a:ln w="19050">
            <a:solidFill>
              <a:srgbClr val="004E9A"/>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chemeClr val="accent1">
                    <a:lumMod val="75000"/>
                  </a:schemeClr>
                </a:solidFill>
                <a:effectLst/>
                <a:uLnTx/>
                <a:uFillTx/>
                <a:latin typeface="Calibri" panose="020F0502020204030204"/>
                <a:ea typeface="+mn-ea"/>
                <a:cs typeface="+mn-cs"/>
              </a:rPr>
              <a:t>Explanation of Significant Changes and Trends</a:t>
            </a:r>
            <a:endParaRPr lang="en-US" sz="1800" b="1" i="0" u="sng" strike="noStrike" kern="1200" cap="none" spc="0" normalizeH="0" baseline="0" noProof="0">
              <a:ln>
                <a:noFill/>
              </a:ln>
              <a:solidFill>
                <a:schemeClr val="accent1">
                  <a:lumMod val="75000"/>
                </a:schemeClr>
              </a:solidFill>
              <a:effectLst/>
              <a:uLnTx/>
              <a:uFillTx/>
              <a:latin typeface="Calibri" panose="020F0502020204030204"/>
              <a:cs typeface="Calibri"/>
            </a:endParaRPr>
          </a:p>
          <a:p>
            <a:pPr>
              <a:defRPr/>
            </a:pP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Beginning in FY </a:t>
            </a:r>
            <a:r>
              <a:rPr lang="en-US" sz="1600">
                <a:solidFill>
                  <a:schemeClr val="accent1">
                    <a:lumMod val="75000"/>
                  </a:schemeClr>
                </a:solidFill>
                <a:latin typeface="Calibri" panose="020F0502020204030204"/>
              </a:rPr>
              <a:t>2018</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OCC began agency modernization and digital transformation efforts to </a:t>
            </a:r>
            <a:r>
              <a:rPr lang="en-US" sz="1600">
                <a:solidFill>
                  <a:schemeClr val="accent1">
                    <a:lumMod val="75000"/>
                  </a:schemeClr>
                </a:solidFill>
                <a:latin typeface="Calibri" panose="020F0502020204030204"/>
              </a:rPr>
              <a:t>address </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a 20+ year technology debt. Additional appropriations were given to the agency in FY </a:t>
            </a:r>
            <a:r>
              <a:rPr lang="en-US" sz="1600">
                <a:solidFill>
                  <a:schemeClr val="accent1">
                    <a:lumMod val="75000"/>
                  </a:schemeClr>
                </a:solidFill>
                <a:latin typeface="Calibri" panose="020F0502020204030204"/>
              </a:rPr>
              <a:t>2020</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to support </a:t>
            </a:r>
            <a:r>
              <a:rPr lang="en-US" sz="1600">
                <a:solidFill>
                  <a:schemeClr val="accent1">
                    <a:lumMod val="75000"/>
                  </a:schemeClr>
                </a:solidFill>
                <a:latin typeface="Calibri" panose="020F0502020204030204"/>
              </a:rPr>
              <a:t>these</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initiatives.</a:t>
            </a:r>
            <a:endParaRPr lang="en-US" sz="1600" b="0" i="0" u="none" strike="noStrike" kern="1200" cap="none" spc="0" normalizeH="0" baseline="0" noProof="0">
              <a:ln>
                <a:noFill/>
              </a:ln>
              <a:solidFill>
                <a:schemeClr val="accent1">
                  <a:lumMod val="75000"/>
                </a:schemeClr>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a:ln>
                <a:noFill/>
              </a:ln>
              <a:solidFill>
                <a:schemeClr val="accent1">
                  <a:lumMod val="75000"/>
                </a:schemeClr>
              </a:solidFill>
              <a:effectLst/>
              <a:uLnTx/>
              <a:uFillTx/>
              <a:latin typeface="Calibri" panose="020F0502020204030204"/>
              <a:cs typeface="Calibri"/>
            </a:endParaRPr>
          </a:p>
          <a:p>
            <a:pPr>
              <a:defRPr/>
            </a:pP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During this timeframe, Transportation also opened a Port of Entry (POE) in Love County in FY </a:t>
            </a:r>
            <a:r>
              <a:rPr lang="en-US" sz="1600">
                <a:solidFill>
                  <a:schemeClr val="accent1">
                    <a:lumMod val="75000"/>
                  </a:schemeClr>
                </a:solidFill>
                <a:latin typeface="Calibri" panose="020F0502020204030204"/>
              </a:rPr>
              <a:t>2018</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and began recruiting for Bryan County POE to open in </a:t>
            </a:r>
            <a:r>
              <a:rPr lang="en-US" sz="1600">
                <a:solidFill>
                  <a:schemeClr val="accent1">
                    <a:lumMod val="75000"/>
                  </a:schemeClr>
                </a:solidFill>
                <a:latin typeface="Calibri" panose="020F0502020204030204"/>
              </a:rPr>
              <a:t>fall</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2022.</a:t>
            </a:r>
            <a:r>
              <a:rPr lang="en-US" sz="1600">
                <a:solidFill>
                  <a:schemeClr val="accent1">
                    <a:lumMod val="75000"/>
                  </a:schemeClr>
                </a:solidFill>
                <a:latin typeface="Calibri" panose="020F0502020204030204"/>
              </a:rPr>
              <a:t> </a:t>
            </a:r>
            <a:endParaRPr lang="en-US" sz="1600" b="0" i="0" u="none" strike="noStrike" kern="1200" cap="none" spc="0" normalizeH="0" baseline="0" noProof="0">
              <a:ln>
                <a:noFill/>
              </a:ln>
              <a:solidFill>
                <a:schemeClr val="accent1">
                  <a:lumMod val="75000"/>
                </a:schemeClr>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a:solidFill>
                <a:schemeClr val="accent1">
                  <a:lumMod val="75000"/>
                </a:schemeClr>
              </a:solidFill>
              <a:latin typeface="Calibri" panose="020F0502020204030204"/>
              <a:cs typeface="Calibri"/>
            </a:endParaRPr>
          </a:p>
          <a:p>
            <a:pPr>
              <a:defRPr/>
            </a:pP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Pipeline Safety added eight field inspectors in </a:t>
            </a:r>
            <a:r>
              <a:rPr lang="en-US" sz="1600">
                <a:solidFill>
                  <a:schemeClr val="accent1">
                    <a:lumMod val="75000"/>
                  </a:schemeClr>
                </a:solidFill>
                <a:latin typeface="Calibri" panose="020F0502020204030204"/>
              </a:rPr>
              <a:t>FY 2023</a:t>
            </a:r>
            <a:r>
              <a:rPr kumimoji="0" lang="en-US" sz="16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 budget</a:t>
            </a:r>
            <a:r>
              <a:rPr lang="en-US" sz="1600">
                <a:solidFill>
                  <a:schemeClr val="accent1">
                    <a:lumMod val="75000"/>
                  </a:schemeClr>
                </a:solidFill>
                <a:latin typeface="Calibri" panose="020F0502020204030204"/>
              </a:rPr>
              <a:t> due to new federal laws requiring inspection of traditionally non-regulated gas gathering lines and underground facility damage prevention. </a:t>
            </a:r>
            <a:endParaRPr lang="en-US" sz="1600" b="0" i="0" u="none" strike="noStrike" kern="1200" cap="none" spc="0" normalizeH="0" baseline="0" noProof="0">
              <a:ln>
                <a:noFill/>
              </a:ln>
              <a:solidFill>
                <a:schemeClr val="accent1">
                  <a:lumMod val="75000"/>
                </a:schemeClr>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4472C4"/>
                </a:solidFill>
                <a:effectLst/>
                <a:uLnTx/>
                <a:uFillTx/>
                <a:latin typeface="Calibri" panose="020F0502020204030204"/>
                <a:ea typeface="+mn-ea"/>
                <a:cs typeface="+mn-cs"/>
              </a:rPr>
              <a:t>*</a:t>
            </a:r>
            <a:r>
              <a:rPr kumimoji="0" lang="en-US" sz="1200" b="0" i="1" u="none" strike="noStrike" kern="1200" cap="none" spc="0" normalizeH="0" baseline="0" noProof="0">
                <a:ln>
                  <a:noFill/>
                </a:ln>
                <a:solidFill>
                  <a:srgbClr val="4472C4"/>
                </a:solidFill>
                <a:effectLst/>
                <a:uLnTx/>
                <a:uFillTx/>
                <a:latin typeface="Calibri" panose="020F0502020204030204"/>
                <a:ea typeface="+mn-ea"/>
                <a:cs typeface="Calibri"/>
              </a:rPr>
              <a:t>The agency special accounts (24% of budget) include two escrow accounts for mineral owners and surety held for oil and gas operators. These funds </a:t>
            </a:r>
            <a:r>
              <a:rPr kumimoji="0" lang="en-US" sz="1200" b="1" i="1" u="none" strike="noStrike" kern="1200" cap="none" spc="0" normalizeH="0" baseline="0" noProof="0">
                <a:ln>
                  <a:noFill/>
                </a:ln>
                <a:solidFill>
                  <a:srgbClr val="4472C4"/>
                </a:solidFill>
                <a:effectLst/>
                <a:uLnTx/>
                <a:uFillTx/>
                <a:latin typeface="Calibri" panose="020F0502020204030204"/>
                <a:ea typeface="+mn-ea"/>
                <a:cs typeface="Calibri"/>
              </a:rPr>
              <a:t>cannot be utilized for agency operations</a:t>
            </a:r>
            <a:r>
              <a:rPr kumimoji="0" lang="en-US" sz="1200" b="0" i="1" u="none" strike="noStrike" kern="1200" cap="none" spc="0" normalizeH="0" baseline="0" noProof="0">
                <a:ln>
                  <a:noFill/>
                </a:ln>
                <a:solidFill>
                  <a:srgbClr val="4472C4"/>
                </a:solidFill>
                <a:effectLst/>
                <a:uLnTx/>
                <a:uFillTx/>
                <a:latin typeface="Calibri" panose="020F0502020204030204"/>
                <a:ea typeface="+mn-ea"/>
                <a:cs typeface="Calibri"/>
              </a:rPr>
              <a:t>; but must budgeted into PeopleSoft to create disbursements.</a:t>
            </a:r>
            <a:endParaRPr lang="en-US" sz="1200" b="0" i="1" u="none" strike="noStrike" kern="1200" cap="none" spc="0" normalizeH="0" baseline="0" noProof="0">
              <a:ln>
                <a:noFill/>
              </a:ln>
              <a:solidFill>
                <a:srgbClr val="4472C4"/>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11972B2-6FCF-4434-AF4F-D493DDA5F19E}"/>
              </a:ext>
            </a:extLst>
          </p:cNvPr>
          <p:cNvPicPr>
            <a:picLocks noChangeAspect="1"/>
          </p:cNvPicPr>
          <p:nvPr/>
        </p:nvPicPr>
        <p:blipFill>
          <a:blip r:embed="rId3"/>
          <a:stretch>
            <a:fillRect/>
          </a:stretch>
        </p:blipFill>
        <p:spPr>
          <a:xfrm>
            <a:off x="5212961" y="206187"/>
            <a:ext cx="6709680" cy="5710273"/>
          </a:xfrm>
          <a:prstGeom prst="rect">
            <a:avLst/>
          </a:prstGeom>
        </p:spPr>
      </p:pic>
      <p:sp>
        <p:nvSpPr>
          <p:cNvPr id="6" name="TextBox 5">
            <a:extLst>
              <a:ext uri="{FF2B5EF4-FFF2-40B4-BE49-F238E27FC236}">
                <a16:creationId xmlns:a16="http://schemas.microsoft.com/office/drawing/2014/main" id="{C2266DD3-AACC-444C-9EB7-EAA551FF24E3}"/>
              </a:ext>
            </a:extLst>
          </p:cNvPr>
          <p:cNvSpPr txBox="1"/>
          <p:nvPr/>
        </p:nvSpPr>
        <p:spPr>
          <a:xfrm>
            <a:off x="5212961" y="5181599"/>
            <a:ext cx="273439" cy="36933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85831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073" y="81874"/>
            <a:ext cx="4963820" cy="1457871"/>
          </a:xfrm>
        </p:spPr>
        <p:txBody>
          <a:bodyPr>
            <a:noAutofit/>
          </a:bodyPr>
          <a:lstStyle/>
          <a:p>
            <a:r>
              <a:rPr lang="en-US" sz="2800"/>
              <a:t>Labor Spend Historic Actual Expenditures (FY 2018-22) and Current Year Budget (FY 2023)</a:t>
            </a:r>
          </a:p>
        </p:txBody>
      </p:sp>
      <p:sp>
        <p:nvSpPr>
          <p:cNvPr id="4" name="Rectangle 3"/>
          <p:cNvSpPr/>
          <p:nvPr/>
        </p:nvSpPr>
        <p:spPr>
          <a:xfrm>
            <a:off x="129073" y="1612679"/>
            <a:ext cx="4830693" cy="4290027"/>
          </a:xfrm>
          <a:prstGeom prst="rect">
            <a:avLst/>
          </a:prstGeom>
          <a:ln w="19050">
            <a:solidFill>
              <a:srgbClr val="004E9A"/>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4E9A"/>
                </a:solidFill>
                <a:effectLst/>
                <a:uLnTx/>
                <a:uFillTx/>
                <a:latin typeface="Calibri" panose="020F0502020204030204"/>
                <a:ea typeface="+mn-ea"/>
                <a:cs typeface="+mn-cs"/>
              </a:rPr>
              <a:t>Explanation of Significant Changes and Trends</a:t>
            </a:r>
          </a:p>
          <a:p>
            <a:pPr>
              <a:defRPr/>
            </a:pPr>
            <a:r>
              <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rPr>
              <a:t>The most notable changes in FTE during this period is within our Transportation Division</a:t>
            </a:r>
            <a:r>
              <a:rPr lang="en-US" sz="1600">
                <a:solidFill>
                  <a:srgbClr val="004E9A"/>
                </a:solidFill>
                <a:latin typeface="Calibri" panose="020F0502020204030204"/>
              </a:rPr>
              <a:t>, which includes Pipeline Safety</a:t>
            </a:r>
            <a:r>
              <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rPr>
              <a:t>.</a:t>
            </a:r>
            <a:r>
              <a:rPr lang="en-US" sz="1600">
                <a:solidFill>
                  <a:srgbClr val="004E9A"/>
                </a:solidFill>
                <a:latin typeface="Calibri" panose="020F0502020204030204"/>
              </a:rPr>
              <a:t> </a:t>
            </a:r>
            <a:endParaRPr lang="en-US" sz="1600" b="0" i="0" u="none" strike="noStrike" kern="1200" cap="none" spc="0" normalizeH="0" baseline="0" noProof="0">
              <a:ln>
                <a:noFill/>
              </a:ln>
              <a:solidFill>
                <a:srgbClr val="004E9A"/>
              </a:solidFill>
              <a:effectLst/>
              <a:uLnTx/>
              <a:uFillTx/>
              <a:latin typeface="Calibri" panose="020F0502020204030204"/>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endParaRPr>
          </a:p>
          <a:p>
            <a:pPr>
              <a:defRPr/>
            </a:pPr>
            <a:r>
              <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rPr>
              <a:t>OCC’s FTE count began to grow beginning with the opening of Love County POE in FY 2018. Recruitment efforts are currently ongoing for Bryan County POE slated to open </a:t>
            </a:r>
            <a:r>
              <a:rPr lang="en-US" sz="1600">
                <a:solidFill>
                  <a:srgbClr val="004E9A"/>
                </a:solidFill>
                <a:latin typeface="Calibri" panose="020F0502020204030204"/>
              </a:rPr>
              <a:t>fall </a:t>
            </a:r>
            <a:r>
              <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rPr>
              <a:t>2022, resulting in budgeted FTE growth for FY 2023.</a:t>
            </a:r>
            <a:r>
              <a:rPr lang="en-US" sz="1600">
                <a:solidFill>
                  <a:srgbClr val="004E9A"/>
                </a:solidFill>
                <a:latin typeface="Calibri" panose="020F0502020204030204"/>
              </a:rPr>
              <a:t> </a:t>
            </a:r>
            <a:r>
              <a:rPr kumimoji="0" lang="en-US" sz="1600" b="0" i="0" u="none" strike="noStrike" kern="1200" cap="none" spc="0" normalizeH="0" baseline="0" noProof="0">
                <a:ln>
                  <a:noFill/>
                </a:ln>
                <a:solidFill>
                  <a:srgbClr val="004E9A"/>
                </a:solidFill>
                <a:effectLst/>
                <a:uLnTx/>
                <a:uFillTx/>
                <a:latin typeface="Calibri" panose="020F0502020204030204"/>
                <a:ea typeface="+mn-ea"/>
                <a:cs typeface="+mn-cs"/>
              </a:rPr>
              <a:t>The division experiences hardship in recruiting for these rural community locations. OCC is proactively utilizing incentives to generate interest in filling vacant FTEs.</a:t>
            </a:r>
            <a:endParaRPr lang="en-US" sz="1600" b="0" i="0" u="none" strike="noStrike" kern="1200" cap="none" spc="0" normalizeH="0" baseline="0" noProof="0">
              <a:ln>
                <a:noFill/>
              </a:ln>
              <a:solidFill>
                <a:srgbClr val="004E9A"/>
              </a:solidFill>
              <a:effectLst/>
              <a:uLnTx/>
              <a:uFillTx/>
              <a:latin typeface="Calibri" panose="020F0502020204030204"/>
              <a:cs typeface="Calibri"/>
            </a:endParaRPr>
          </a:p>
        </p:txBody>
      </p:sp>
      <p:sp>
        <p:nvSpPr>
          <p:cNvPr id="6" name="TextBox 5">
            <a:extLst>
              <a:ext uri="{FF2B5EF4-FFF2-40B4-BE49-F238E27FC236}">
                <a16:creationId xmlns:a16="http://schemas.microsoft.com/office/drawing/2014/main" id="{70EA0707-6BC9-418A-81CA-6C0B5D3E971B}"/>
              </a:ext>
            </a:extLst>
          </p:cNvPr>
          <p:cNvSpPr txBox="1"/>
          <p:nvPr/>
        </p:nvSpPr>
        <p:spPr>
          <a:xfrm>
            <a:off x="6428792" y="6204146"/>
            <a:ext cx="5763208" cy="52322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a:ea typeface="+mn-ea"/>
                <a:cs typeface="+mn-cs"/>
              </a:rPr>
              <a:t>Full-time Equivalents (FTE) are a calculation based on payroll data, not a headcount. FTE calculations compare staffing levels across agencies.</a:t>
            </a:r>
          </a:p>
        </p:txBody>
      </p:sp>
      <p:pic>
        <p:nvPicPr>
          <p:cNvPr id="3" name="Picture 2">
            <a:extLst>
              <a:ext uri="{FF2B5EF4-FFF2-40B4-BE49-F238E27FC236}">
                <a16:creationId xmlns:a16="http://schemas.microsoft.com/office/drawing/2014/main" id="{F4E8FB20-A343-4025-B7EC-443667F23017}"/>
              </a:ext>
            </a:extLst>
          </p:cNvPr>
          <p:cNvPicPr>
            <a:picLocks noChangeAspect="1"/>
          </p:cNvPicPr>
          <p:nvPr/>
        </p:nvPicPr>
        <p:blipFill>
          <a:blip r:embed="rId3"/>
          <a:stretch>
            <a:fillRect/>
          </a:stretch>
        </p:blipFill>
        <p:spPr>
          <a:xfrm>
            <a:off x="5092893" y="146055"/>
            <a:ext cx="6740519" cy="5756651"/>
          </a:xfrm>
          <a:prstGeom prst="rect">
            <a:avLst/>
          </a:prstGeom>
        </p:spPr>
      </p:pic>
    </p:spTree>
    <p:extLst>
      <p:ext uri="{BB962C8B-B14F-4D97-AF65-F5344CB8AC3E}">
        <p14:creationId xmlns:p14="http://schemas.microsoft.com/office/powerpoint/2010/main" val="427752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589202C21E354EAD7E0AC97C6BF540" ma:contentTypeVersion="10" ma:contentTypeDescription="Create a new document." ma:contentTypeScope="" ma:versionID="6eb9e28afc4716e2f04bef6d931345fd">
  <xsd:schema xmlns:xsd="http://www.w3.org/2001/XMLSchema" xmlns:xs="http://www.w3.org/2001/XMLSchema" xmlns:p="http://schemas.microsoft.com/office/2006/metadata/properties" xmlns:ns2="c33051d9-4f2b-4d57-a757-d9bc22b00f85" xmlns:ns3="cb6b0809-8b11-4569-802d-fa3d8115a41d" targetNamespace="http://schemas.microsoft.com/office/2006/metadata/properties" ma:root="true" ma:fieldsID="29a0f29374de5a5194ede0606bd6d586" ns2:_="" ns3:_="">
    <xsd:import namespace="c33051d9-4f2b-4d57-a757-d9bc22b00f85"/>
    <xsd:import namespace="cb6b0809-8b11-4569-802d-fa3d8115a4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051d9-4f2b-4d57-a757-d9bc22b00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b0809-8b11-4569-802d-fa3d8115a4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b6b0809-8b11-4569-802d-fa3d8115a41d">
      <UserInfo>
        <DisplayName>Tonya Hinex-Ford</DisplayName>
        <AccountId>10</AccountId>
        <AccountType/>
      </UserInfo>
      <UserInfo>
        <DisplayName>Amy Griffith</DisplayName>
        <AccountId>6</AccountId>
        <AccountType/>
      </UserInfo>
      <UserInfo>
        <DisplayName>Kendal Huber</DisplayName>
        <AccountId>13</AccountId>
        <AccountType/>
      </UserInfo>
      <UserInfo>
        <DisplayName>Brooke Wood</DisplayName>
        <AccountId>22</AccountId>
        <AccountType/>
      </UserInfo>
      <UserInfo>
        <DisplayName>Jenny Dillon</DisplayName>
        <AccountId>20</AccountId>
        <AccountType/>
      </UserInfo>
      <UserInfo>
        <DisplayName>Tish Coats</DisplayName>
        <AccountId>15</AccountId>
        <AccountType/>
      </UserInfo>
      <UserInfo>
        <DisplayName>Susan Adlamini</DisplayName>
        <AccountId>17</AccountId>
        <AccountType/>
      </UserInfo>
      <UserInfo>
        <DisplayName>Denetta Brannon</DisplayName>
        <AccountId>19</AccountId>
        <AccountType/>
      </UserInfo>
      <UserInfo>
        <DisplayName>Suzannah Hafford</DisplayName>
        <AccountId>16</AccountId>
        <AccountType/>
      </UserInfo>
      <UserInfo>
        <DisplayName>Jan Preslar</DisplayName>
        <AccountId>21</AccountId>
        <AccountType/>
      </UserInfo>
      <UserInfo>
        <DisplayName>Lakeesha Sirls</DisplayName>
        <AccountId>14</AccountId>
        <AccountType/>
      </UserInfo>
      <UserInfo>
        <DisplayName>Stacy Hudson</DisplayName>
        <AccountId>18</AccountId>
        <AccountType/>
      </UserInfo>
      <UserInfo>
        <DisplayName>Jason Harjo</DisplayName>
        <AccountId>49</AccountId>
        <AccountType/>
      </UserInfo>
      <UserInfo>
        <DisplayName>Jim Nelson</DisplayName>
        <AccountId>51</AccountId>
        <AccountType/>
      </UserInfo>
      <UserInfo>
        <DisplayName>Brandy Wreath</DisplayName>
        <AccountId>11</AccountId>
        <AccountType/>
      </UserInfo>
      <UserInfo>
        <DisplayName>Holly George</DisplayName>
        <AccountId>50</AccountId>
        <AccountType/>
      </UserInfo>
      <UserInfo>
        <DisplayName>Mark Willingham</DisplayName>
        <AccountId>58</AccountId>
        <AccountType/>
      </UserInfo>
      <UserInfo>
        <DisplayName>Paul Swigart</DisplayName>
        <AccountId>59</AccountId>
        <AccountType/>
      </UserInfo>
    </SharedWithUsers>
    <lcf76f155ced4ddcb4097134ff3c332f xmlns="c33051d9-4f2b-4d57-a757-d9bc22b00f8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4198C-4D7F-45A3-92A0-6CF6660C1319}">
  <ds:schemaRefs>
    <ds:schemaRef ds:uri="c33051d9-4f2b-4d57-a757-d9bc22b00f85"/>
    <ds:schemaRef ds:uri="cb6b0809-8b11-4569-802d-fa3d8115a4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0A18B6-C3C3-40DF-98AF-8CE39A91571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b6b0809-8b11-4569-802d-fa3d8115a41d"/>
    <ds:schemaRef ds:uri="c33051d9-4f2b-4d57-a757-d9bc22b00f85"/>
    <ds:schemaRef ds:uri="http://www.w3.org/XML/1998/namespace"/>
    <ds:schemaRef ds:uri="http://purl.org/dc/elements/1.1/"/>
  </ds:schemaRefs>
</ds:datastoreItem>
</file>

<file path=customXml/itemProps3.xml><?xml version="1.0" encoding="utf-8"?>
<ds:datastoreItem xmlns:ds="http://schemas.openxmlformats.org/officeDocument/2006/customXml" ds:itemID="{D92FC708-D992-488B-BB32-96B7F29DB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4785</Words>
  <Application>Microsoft Office PowerPoint</Application>
  <PresentationFormat>Widescreen</PresentationFormat>
  <Paragraphs>465</Paragraphs>
  <Slides>23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Corbel</vt:lpstr>
      <vt:lpstr>Office Theme</vt:lpstr>
      <vt:lpstr>2_Office Theme</vt:lpstr>
      <vt:lpstr>Oklahoma Corporation Commission</vt:lpstr>
      <vt:lpstr>Agency Introduction</vt:lpstr>
      <vt:lpstr>Agency Vision, Mission, and Values  </vt:lpstr>
      <vt:lpstr>Section I:  Agency Environment </vt:lpstr>
      <vt:lpstr>Groups of People Served by the Agency</vt:lpstr>
      <vt:lpstr>Groups of People Served by the Agency</vt:lpstr>
      <vt:lpstr>Analysis of Expected Changes in Services</vt:lpstr>
      <vt:lpstr>Total Historic Actual Expenditures (FY 2018-22) and Current Year Budget (FY 2023)</vt:lpstr>
      <vt:lpstr>Labor Spend Historic Actual Expenditures (FY 2018-22) and Current Year Budget (FY 2023)</vt:lpstr>
      <vt:lpstr>Appropriation History</vt:lpstr>
      <vt:lpstr>Section II:  Strategic Plan </vt:lpstr>
      <vt:lpstr>PowerPoint Presentation</vt:lpstr>
      <vt:lpstr>Staffing Trend Analysis  </vt:lpstr>
      <vt:lpstr>Savings &amp; Efficiencies (Current or Planned) </vt:lpstr>
      <vt:lpstr>PowerPoint Presentation</vt:lpstr>
      <vt:lpstr>(1) Employee Retention</vt:lpstr>
      <vt:lpstr>(2) Improved Stakeholder Satisfaction</vt:lpstr>
      <vt:lpstr>(3) Improved Financial Reporting</vt:lpstr>
      <vt:lpstr>(4) Agency Modernization</vt:lpstr>
      <vt:lpstr>(5) Improved Communications</vt:lpstr>
      <vt:lpstr>Appendix</vt:lpstr>
      <vt:lpstr>SUCCESS!</vt:lpstr>
      <vt:lpstr>Accomplishments &amp; Challenges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Traction</dc:title>
  <dc:creator>Colleen.Flory@omes.ok.gov</dc:creator>
  <cp:lastModifiedBy>Jana Slatton</cp:lastModifiedBy>
  <cp:revision>24</cp:revision>
  <cp:lastPrinted>2019-07-20T19:52:50Z</cp:lastPrinted>
  <dcterms:created xsi:type="dcterms:W3CDTF">2019-02-25T18:46:55Z</dcterms:created>
  <dcterms:modified xsi:type="dcterms:W3CDTF">2022-10-03T21:38:22Z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0x010100A5589202C21E354EAD7E0AC97C6BF540</vt:lpwstr>
  </property>
</Properties>
</file>